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18"/>
  </p:notesMasterIdLst>
  <p:sldIdLst>
    <p:sldId id="582" r:id="rId2"/>
    <p:sldId id="413" r:id="rId3"/>
    <p:sldId id="552" r:id="rId4"/>
    <p:sldId id="566" r:id="rId5"/>
    <p:sldId id="565" r:id="rId6"/>
    <p:sldId id="573" r:id="rId7"/>
    <p:sldId id="577" r:id="rId8"/>
    <p:sldId id="579" r:id="rId9"/>
    <p:sldId id="580" r:id="rId10"/>
    <p:sldId id="581" r:id="rId11"/>
    <p:sldId id="554" r:id="rId12"/>
    <p:sldId id="569" r:id="rId13"/>
    <p:sldId id="570" r:id="rId14"/>
    <p:sldId id="571" r:id="rId15"/>
    <p:sldId id="575" r:id="rId16"/>
    <p:sldId id="508" r:id="rId17"/>
  </p:sldIdLst>
  <p:sldSz cx="9144000" cy="6858000" type="screen4x3"/>
  <p:notesSz cx="6858000" cy="9144000"/>
  <p:embeddedFontLst>
    <p:embeddedFont>
      <p:font typeface="HY수평선B" panose="02030600000101010101" charset="-127"/>
      <p:regular r:id="rId19"/>
    </p:embeddedFont>
    <p:embeddedFont>
      <p:font typeface="HY견명조" panose="02030600000101010101" pitchFamily="18" charset="-127"/>
      <p:regular r:id="rId20"/>
    </p:embeddedFont>
    <p:embeddedFont>
      <p:font typeface="YD2002" panose="02020603020101020101" pitchFamily="18" charset="-127"/>
      <p:regular r:id="rId21"/>
    </p:embeddedFont>
    <p:embeddedFont>
      <p:font typeface="나눔스퀘어 네오 Heavy" panose="00000A00000000000000" pitchFamily="2" charset="-127"/>
      <p:bold r:id="rId22"/>
    </p:embeddedFont>
    <p:embeddedFont>
      <p:font typeface="나눔스퀘어 네오 Light" panose="00000400000000000000" pitchFamily="2" charset="-127"/>
      <p:regular r:id="rId23"/>
    </p:embeddedFont>
    <p:embeddedFont>
      <p:font typeface="나눔스퀘어 네오 Regular" panose="00000500000000000000" pitchFamily="2" charset="-127"/>
      <p:regular r:id="rId24"/>
    </p:embeddedFont>
    <p:embeddedFont>
      <p:font typeface="맑은 고딕" panose="020B0503020000020004" pitchFamily="50" charset="-127"/>
      <p:regular r:id="rId25"/>
      <p:bold r:id="rId26"/>
    </p:embeddedFont>
    <p:embeddedFont>
      <p:font typeface="메이플스토리" panose="02000300000000000000" pitchFamily="2" charset="-127"/>
      <p:regular r:id="rId27"/>
      <p:bold r:id="rId2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120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2024-07-21 Sun요일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549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7758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034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0492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0259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4405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8383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7966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126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8182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2288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475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8416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651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수평선B" panose="02030600000101010101" pitchFamily="18" charset="-127"/>
                <a:ea typeface="HY수평선B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2024-07-21 Sun요일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4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2024-07-21 Sun요일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2024-07-21 Sun요일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2024-07-21 Sun요일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2024-07-21 Sun요일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2024-07-21 Sun요일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dpia.net/lme/instructions/ev3-medium-motor-driving-base.pdf" TargetMode="External"/><Relationship Id="rId3" Type="http://schemas.openxmlformats.org/officeDocument/2006/relationships/hyperlink" Target="http://edpia.net/lme/instructions/ev3-rem-driving-base.pdf" TargetMode="External"/><Relationship Id="rId7" Type="http://schemas.openxmlformats.org/officeDocument/2006/relationships/hyperlink" Target="http://edpia.net/lme/instructions/ev3-gyro-sensor-driving-base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edpia.net/lme/instructions/ev3-rem-color-sensor-down-driving-base.pdf" TargetMode="External"/><Relationship Id="rId5" Type="http://schemas.openxmlformats.org/officeDocument/2006/relationships/hyperlink" Target="http://edpia.net/lme/instructions/ev3-ultrasonic-sensor-driving-base.pdf" TargetMode="External"/><Relationship Id="rId4" Type="http://schemas.openxmlformats.org/officeDocument/2006/relationships/hyperlink" Target="http://edpia.net/lme/instructions/ev3-touch-sensor-driving-base.pdf" TargetMode="Externa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dpia.net/lme/instructions/explor3r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hyperlink" Target="http://edpia.net/lme/instructions/explor3r-bumper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o.com/ko-kr/themes/mindstorms/download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836712"/>
            <a:ext cx="8229600" cy="3096344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ROBOT Programming</a:t>
            </a:r>
          </a:p>
          <a:p>
            <a:pPr algn="ctr">
              <a:lnSpc>
                <a:spcPct val="150000"/>
              </a:lnSpc>
            </a:pP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Using MINDSTORMS EV3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8764" y="4561251"/>
            <a:ext cx="58464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2800" i="1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2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Gyeonggido</a:t>
            </a:r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Office of Education</a:t>
            </a:r>
          </a:p>
        </p:txBody>
      </p:sp>
      <p:pic>
        <p:nvPicPr>
          <p:cNvPr id="2" name="Picture 4" descr="http://www.cckorea.org/images/b05.jpg">
            <a:extLst>
              <a:ext uri="{FF2B5EF4-FFF2-40B4-BE49-F238E27FC236}">
                <a16:creationId xmlns:a16="http://schemas.microsoft.com/office/drawing/2014/main" id="{CB4E21AC-C1CA-8C48-E283-B107343FB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5920C5-DC48-E653-9080-ADCE9F963CB9}"/>
              </a:ext>
            </a:extLst>
          </p:cNvPr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02 LME S/W </a:t>
            </a:r>
            <a:r>
              <a:rPr lang="ko-KR" altLang="en-US" dirty="0"/>
              <a:t>설치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EV3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로봇 조립하기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2. LME </a:t>
            </a:r>
            <a:r>
              <a:rPr lang="ko-KR" altLang="en-US" dirty="0"/>
              <a:t>소프트웨어 설치하기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94006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EDUCATOR </a:t>
            </a:r>
            <a:r>
              <a:rPr lang="ko-KR" altLang="en-US" dirty="0"/>
              <a:t>조립하기</a:t>
            </a:r>
            <a:endParaRPr lang="en-US" altLang="ko-KR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Educator Vehicle with Attachments</a:t>
            </a:r>
          </a:p>
          <a:p>
            <a:pPr lvl="1"/>
            <a:r>
              <a:rPr lang="en-US" altLang="ko-KR" dirty="0">
                <a:hlinkClick r:id="rId3"/>
              </a:rPr>
              <a:t>Driving Base</a:t>
            </a:r>
            <a:endParaRPr lang="en-US" altLang="ko-KR" dirty="0"/>
          </a:p>
          <a:p>
            <a:pPr lvl="1"/>
            <a:r>
              <a:rPr lang="en-US" altLang="ko-KR" dirty="0">
                <a:hlinkClick r:id="rId4"/>
              </a:rPr>
              <a:t>Touch Sensor</a:t>
            </a:r>
            <a:endParaRPr lang="en-US" altLang="ko-KR" dirty="0"/>
          </a:p>
          <a:p>
            <a:pPr lvl="1"/>
            <a:r>
              <a:rPr lang="en-US" altLang="ko-KR" dirty="0">
                <a:hlinkClick r:id="rId5"/>
              </a:rPr>
              <a:t>Ultrasonic Sensor</a:t>
            </a:r>
            <a:endParaRPr lang="en-US" altLang="ko-KR" dirty="0"/>
          </a:p>
          <a:p>
            <a:pPr lvl="1"/>
            <a:r>
              <a:rPr lang="en-US" altLang="ko-KR" dirty="0">
                <a:hlinkClick r:id="rId6"/>
              </a:rPr>
              <a:t>Color Sensor Down</a:t>
            </a:r>
            <a:endParaRPr lang="en-US" altLang="ko-KR" dirty="0"/>
          </a:p>
          <a:p>
            <a:pPr lvl="1"/>
            <a:r>
              <a:rPr lang="en-US" altLang="ko-KR" dirty="0">
                <a:hlinkClick r:id="rId7"/>
              </a:rPr>
              <a:t>Gyro Sensor</a:t>
            </a:r>
            <a:endParaRPr lang="en-US" altLang="ko-KR" dirty="0"/>
          </a:p>
          <a:p>
            <a:pPr lvl="1"/>
            <a:r>
              <a:rPr lang="en-US" altLang="ko-KR" dirty="0">
                <a:hlinkClick r:id="rId8"/>
              </a:rPr>
              <a:t>Medium Motor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5429" y="3517039"/>
            <a:ext cx="4898571" cy="334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260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EXPLOR3R </a:t>
            </a:r>
            <a:r>
              <a:rPr lang="ko-KR" altLang="en-US" dirty="0"/>
              <a:t>조립하기</a:t>
            </a:r>
            <a:endParaRPr lang="en-US" altLang="ko-KR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EXPLOR3R</a:t>
            </a:r>
          </a:p>
          <a:p>
            <a:pPr lvl="1"/>
            <a:r>
              <a:rPr lang="en-US" altLang="ko-KR" dirty="0">
                <a:hlinkClick r:id="rId3"/>
              </a:rPr>
              <a:t>Driving Base</a:t>
            </a:r>
            <a:endParaRPr lang="en-US" altLang="ko-KR" dirty="0"/>
          </a:p>
          <a:p>
            <a:pPr lvl="1"/>
            <a:r>
              <a:rPr lang="en-US" altLang="ko-KR" dirty="0">
                <a:hlinkClick r:id="rId4"/>
              </a:rPr>
              <a:t>Bumper with Touch Sensor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2784" y="2852936"/>
            <a:ext cx="3658433" cy="356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714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02 LME S/W </a:t>
            </a:r>
            <a:r>
              <a:rPr lang="ko-KR" altLang="en-US" dirty="0"/>
              <a:t>설치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1. EV3 </a:t>
            </a:r>
            <a:r>
              <a:rPr lang="ko-KR" altLang="en-US" dirty="0"/>
              <a:t>로봇 조립하기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소프트웨어 설치하기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5522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소프트웨어 설치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7147" y="2276872"/>
            <a:ext cx="5789725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EV3 Home Edition 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소프트웨어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Education EV3 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소프트웨어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ROBOTC 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소프트웨어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that enable it to program with C Language</a:t>
            </a:r>
          </a:p>
          <a:p>
            <a:pPr algn="ctr"/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9060" y="1124744"/>
            <a:ext cx="7665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EV3 </a:t>
            </a:r>
            <a:r>
              <a:rPr lang="ko-KR" alt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프로그래밍을 위해 설치할 수 있는 소프트웨어는</a:t>
            </a:r>
            <a:r>
              <a:rPr lang="en-US" altLang="ko-KR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3989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LME </a:t>
            </a:r>
            <a:r>
              <a:rPr lang="ko-KR" altLang="en-US" dirty="0"/>
              <a:t>소프트웨어 설치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2201904"/>
            <a:ext cx="1786620" cy="270594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3727" y="2217230"/>
            <a:ext cx="1786620" cy="2705949"/>
          </a:xfrm>
          <a:prstGeom prst="rect">
            <a:avLst/>
          </a:prstGeom>
        </p:spPr>
      </p:pic>
      <p:sp>
        <p:nvSpPr>
          <p:cNvPr id="3" name="도넛 2"/>
          <p:cNvSpPr/>
          <p:nvPr/>
        </p:nvSpPr>
        <p:spPr>
          <a:xfrm>
            <a:off x="2315870" y="5118645"/>
            <a:ext cx="1420267" cy="1420267"/>
          </a:xfrm>
          <a:prstGeom prst="donut">
            <a:avLst>
              <a:gd name="adj" fmla="val 22078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88502" y="1124744"/>
            <a:ext cx="3567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오늘 설치할 프로그램은</a:t>
            </a:r>
            <a:r>
              <a:rPr lang="en-US" altLang="ko-KR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1497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LMS </a:t>
            </a:r>
            <a:r>
              <a:rPr lang="ko-KR" altLang="en-US" dirty="0"/>
              <a:t>소프트웨어 설치</a:t>
            </a:r>
            <a:endParaRPr lang="en-US" altLang="ko-KR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① 아래 이미지 클릭하여 다운로드 사이트 접속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8</a:t>
            </a:fld>
            <a:endParaRPr lang="ko-KR" altLang="en-US"/>
          </a:p>
        </p:txBody>
      </p:sp>
      <p:pic>
        <p:nvPicPr>
          <p:cNvPr id="3" name="그림 2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8840"/>
            <a:ext cx="9144000" cy="40150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443324" y="6309320"/>
            <a:ext cx="2257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접속 후 아래로 스크롤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..</a:t>
            </a:r>
            <a:endParaRPr lang="ko-KR" alt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8502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LME </a:t>
            </a:r>
            <a:r>
              <a:rPr lang="ko-KR" altLang="en-US"/>
              <a:t>소프트웨어 설치</a:t>
            </a:r>
            <a:endParaRPr lang="en-US" altLang="ko-KR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② </a:t>
            </a:r>
            <a:r>
              <a:rPr lang="en-US" altLang="ko-KR" dirty="0"/>
              <a:t>‘EV3 </a:t>
            </a:r>
            <a:r>
              <a:rPr lang="ko-KR" altLang="en-US" dirty="0"/>
              <a:t>소프트웨어</a:t>
            </a:r>
            <a:r>
              <a:rPr lang="en-US" altLang="ko-KR" dirty="0"/>
              <a:t>(PC/MAC)’ </a:t>
            </a:r>
            <a:r>
              <a:rPr lang="ko-KR" altLang="en-US" dirty="0"/>
              <a:t>클릭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8840"/>
            <a:ext cx="9144000" cy="39555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폭발 1 14"/>
          <p:cNvSpPr/>
          <p:nvPr/>
        </p:nvSpPr>
        <p:spPr>
          <a:xfrm>
            <a:off x="3347864" y="4470846"/>
            <a:ext cx="2520280" cy="1971878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3964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LME </a:t>
            </a:r>
            <a:r>
              <a:rPr lang="ko-KR" altLang="en-US" dirty="0"/>
              <a:t>소프트웨어 설치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③ </a:t>
            </a:r>
            <a:r>
              <a:rPr lang="en-US" altLang="ko-KR" dirty="0"/>
              <a:t>‘</a:t>
            </a:r>
            <a:r>
              <a:rPr lang="ko-KR" altLang="en-US" dirty="0"/>
              <a:t>실행</a:t>
            </a:r>
            <a:r>
              <a:rPr lang="en-US" altLang="ko-KR" dirty="0"/>
              <a:t>’</a:t>
            </a:r>
            <a:r>
              <a:rPr lang="ko-KR" altLang="en-US" dirty="0"/>
              <a:t> 클릭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971600" y="3573016"/>
            <a:ext cx="1008112" cy="4555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33"/>
          <a:stretch/>
        </p:blipFill>
        <p:spPr>
          <a:xfrm>
            <a:off x="0" y="1988840"/>
            <a:ext cx="9144000" cy="358299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폭발 1 8"/>
          <p:cNvSpPr/>
          <p:nvPr/>
        </p:nvSpPr>
        <p:spPr>
          <a:xfrm>
            <a:off x="5724128" y="4652568"/>
            <a:ext cx="1986561" cy="1440160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2431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LME </a:t>
            </a:r>
            <a:r>
              <a:rPr lang="ko-KR" altLang="en-US" dirty="0"/>
              <a:t>소프트웨어 설치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④ </a:t>
            </a:r>
            <a:r>
              <a:rPr lang="en-US" altLang="ko-KR" dirty="0"/>
              <a:t>‘</a:t>
            </a:r>
            <a:r>
              <a:rPr lang="ko-KR" altLang="en-US" dirty="0"/>
              <a:t>다음</a:t>
            </a:r>
            <a:r>
              <a:rPr lang="en-US" altLang="ko-KR" dirty="0"/>
              <a:t>’ </a:t>
            </a:r>
            <a:r>
              <a:rPr lang="ko-KR" altLang="en-US" dirty="0"/>
              <a:t>클릭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11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128" y="2037574"/>
            <a:ext cx="5515745" cy="4277322"/>
          </a:xfrm>
          <a:prstGeom prst="rect">
            <a:avLst/>
          </a:prstGeom>
        </p:spPr>
      </p:pic>
      <p:sp>
        <p:nvSpPr>
          <p:cNvPr id="7" name="폭발 1 6"/>
          <p:cNvSpPr/>
          <p:nvPr/>
        </p:nvSpPr>
        <p:spPr>
          <a:xfrm>
            <a:off x="4932040" y="5373216"/>
            <a:ext cx="1986561" cy="1440160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3059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LME </a:t>
            </a:r>
            <a:r>
              <a:rPr lang="ko-KR" altLang="en-US" dirty="0"/>
              <a:t>소프트웨어 설치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⑥ </a:t>
            </a:r>
            <a:r>
              <a:rPr lang="en-US" altLang="ko-KR" dirty="0"/>
              <a:t>‘</a:t>
            </a:r>
            <a:r>
              <a:rPr lang="ko-KR" altLang="en-US" dirty="0"/>
              <a:t>라이선스 협약에 동의합니다</a:t>
            </a:r>
            <a:r>
              <a:rPr lang="en-US" altLang="ko-KR" dirty="0"/>
              <a:t>.’ </a:t>
            </a:r>
            <a:r>
              <a:rPr lang="ko-KR" altLang="en-US" dirty="0"/>
              <a:t>선택 후 </a:t>
            </a:r>
            <a:r>
              <a:rPr lang="en-US" altLang="ko-KR" dirty="0"/>
              <a:t>‘</a:t>
            </a:r>
            <a:r>
              <a:rPr lang="ko-KR" altLang="en-US" dirty="0"/>
              <a:t>다음</a:t>
            </a:r>
            <a:r>
              <a:rPr lang="en-US" altLang="ko-KR" dirty="0"/>
              <a:t>’ </a:t>
            </a:r>
            <a:r>
              <a:rPr lang="ko-KR" altLang="en-US" dirty="0"/>
              <a:t>클릭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128" y="2031998"/>
            <a:ext cx="5515745" cy="4277322"/>
          </a:xfrm>
          <a:prstGeom prst="rect">
            <a:avLst/>
          </a:prstGeom>
        </p:spPr>
      </p:pic>
      <p:sp>
        <p:nvSpPr>
          <p:cNvPr id="11" name="모서리가 둥근 직사각형 10"/>
          <p:cNvSpPr/>
          <p:nvPr/>
        </p:nvSpPr>
        <p:spPr>
          <a:xfrm>
            <a:off x="4572000" y="5373217"/>
            <a:ext cx="1981200" cy="2880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폭발 1 11"/>
          <p:cNvSpPr/>
          <p:nvPr/>
        </p:nvSpPr>
        <p:spPr>
          <a:xfrm>
            <a:off x="4932040" y="5373216"/>
            <a:ext cx="1986561" cy="1440160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1728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LME </a:t>
            </a:r>
            <a:r>
              <a:rPr lang="ko-KR" altLang="en-US" dirty="0"/>
              <a:t>소프트웨어 설치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⑦ </a:t>
            </a:r>
            <a:r>
              <a:rPr lang="en-US" altLang="ko-KR" dirty="0"/>
              <a:t>‘</a:t>
            </a:r>
            <a:r>
              <a:rPr lang="ko-KR" altLang="en-US" dirty="0"/>
              <a:t>위의 </a:t>
            </a:r>
            <a:r>
              <a:rPr lang="en-US" altLang="ko-KR" dirty="0"/>
              <a:t>2</a:t>
            </a:r>
            <a:r>
              <a:rPr lang="ko-KR" altLang="en-US" dirty="0"/>
              <a:t>개 라이선스 협약에 동의합니다</a:t>
            </a:r>
            <a:r>
              <a:rPr lang="en-US" altLang="ko-KR" dirty="0"/>
              <a:t>.’ </a:t>
            </a:r>
            <a:r>
              <a:rPr lang="ko-KR" altLang="en-US" dirty="0"/>
              <a:t>선택 후 </a:t>
            </a:r>
            <a:r>
              <a:rPr lang="en-US" altLang="ko-KR" dirty="0"/>
              <a:t>‘</a:t>
            </a:r>
            <a:r>
              <a:rPr lang="ko-KR" altLang="en-US" dirty="0"/>
              <a:t>다음</a:t>
            </a:r>
            <a:r>
              <a:rPr lang="en-US" altLang="ko-KR" dirty="0"/>
              <a:t>’ </a:t>
            </a:r>
            <a:r>
              <a:rPr lang="ko-KR" altLang="en-US" dirty="0"/>
              <a:t>클릭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128" y="2031998"/>
            <a:ext cx="5515745" cy="4277322"/>
          </a:xfrm>
          <a:prstGeom prst="rect">
            <a:avLst/>
          </a:prstGeom>
        </p:spPr>
      </p:pic>
      <p:sp>
        <p:nvSpPr>
          <p:cNvPr id="11" name="모서리가 둥근 직사각형 10"/>
          <p:cNvSpPr/>
          <p:nvPr/>
        </p:nvSpPr>
        <p:spPr>
          <a:xfrm>
            <a:off x="4572000" y="5373217"/>
            <a:ext cx="2448272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폭발 1 11"/>
          <p:cNvSpPr/>
          <p:nvPr/>
        </p:nvSpPr>
        <p:spPr>
          <a:xfrm>
            <a:off x="4932040" y="5373216"/>
            <a:ext cx="1986561" cy="1440160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5636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LME </a:t>
            </a:r>
            <a:r>
              <a:rPr lang="ko-KR" altLang="en-US" dirty="0"/>
              <a:t>소프트웨어 설치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⑧ </a:t>
            </a:r>
            <a:r>
              <a:rPr lang="en-US" altLang="ko-KR" dirty="0"/>
              <a:t>‘</a:t>
            </a:r>
            <a:r>
              <a:rPr lang="ko-KR" altLang="en-US" dirty="0"/>
              <a:t>마침</a:t>
            </a:r>
            <a:r>
              <a:rPr lang="en-US" altLang="ko-KR" dirty="0"/>
              <a:t>’ </a:t>
            </a:r>
            <a:r>
              <a:rPr lang="ko-KR" altLang="en-US" dirty="0"/>
              <a:t>클릭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14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83772"/>
            <a:ext cx="2810891" cy="217977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596906"/>
            <a:ext cx="4923236" cy="3817846"/>
          </a:xfrm>
          <a:prstGeom prst="rect">
            <a:avLst/>
          </a:prstGeom>
        </p:spPr>
      </p:pic>
      <p:sp>
        <p:nvSpPr>
          <p:cNvPr id="11" name="폭발 1 10"/>
          <p:cNvSpPr/>
          <p:nvPr/>
        </p:nvSpPr>
        <p:spPr>
          <a:xfrm>
            <a:off x="7159215" y="5661248"/>
            <a:ext cx="1589249" cy="1152128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3390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LME </a:t>
            </a:r>
            <a:r>
              <a:rPr lang="ko-KR" altLang="en-US" dirty="0"/>
              <a:t>소프트웨어 설치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rcRect t="-1" b="36025"/>
          <a:stretch/>
        </p:blipFill>
        <p:spPr>
          <a:xfrm>
            <a:off x="5292080" y="2201905"/>
            <a:ext cx="1786620" cy="173115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/>
          <a:srcRect b="36590"/>
          <a:stretch/>
        </p:blipFill>
        <p:spPr>
          <a:xfrm>
            <a:off x="2123727" y="2217231"/>
            <a:ext cx="1786620" cy="1715825"/>
          </a:xfrm>
          <a:prstGeom prst="rect">
            <a:avLst/>
          </a:prstGeom>
        </p:spPr>
      </p:pic>
      <p:sp>
        <p:nvSpPr>
          <p:cNvPr id="9" name="도넛 8"/>
          <p:cNvSpPr/>
          <p:nvPr/>
        </p:nvSpPr>
        <p:spPr>
          <a:xfrm>
            <a:off x="2315870" y="4437112"/>
            <a:ext cx="1420267" cy="1420267"/>
          </a:xfrm>
          <a:prstGeom prst="donut">
            <a:avLst>
              <a:gd name="adj" fmla="val 22078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25020" y="1124744"/>
            <a:ext cx="4693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EV3 </a:t>
            </a:r>
            <a:r>
              <a:rPr lang="en-US" altLang="ko-KR" sz="28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Home Edition </a:t>
            </a:r>
            <a:r>
              <a:rPr lang="ko-KR" altLang="en-US" sz="28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아이콘은</a:t>
            </a:r>
            <a:r>
              <a:rPr lang="en-US" altLang="ko-KR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1054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16</a:t>
            </a:fld>
            <a:endParaRPr lang="ko-KR" altLang="en-US"/>
          </a:p>
        </p:txBody>
      </p:sp>
      <p:graphicFrame>
        <p:nvGraphicFramePr>
          <p:cNvPr id="7" name="개체 6"/>
          <p:cNvGraphicFramePr>
            <a:graphicFrameLocks noChangeAspect="1"/>
          </p:cNvGraphicFramePr>
          <p:nvPr/>
        </p:nvGraphicFramePr>
        <p:xfrm>
          <a:off x="251520" y="2794000"/>
          <a:ext cx="23653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1517120" imgH="19809360" progId="Photoshop.Image.13">
                  <p:embed/>
                </p:oleObj>
              </mc:Choice>
              <mc:Fallback>
                <p:oleObj name="Image" r:id="rId2" imgW="11517120" imgH="19809360" progId="Photoshop.Image.13">
                  <p:embed/>
                  <p:pic>
                    <p:nvPicPr>
                      <p:cNvPr id="7" name="개체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1520" y="2794000"/>
                        <a:ext cx="23653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1331528"/>
            <a:ext cx="5199901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89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2082</TotalTime>
  <Words>241</Words>
  <Application>Microsoft Office PowerPoint</Application>
  <PresentationFormat>화면 슬라이드 쇼(4:3)</PresentationFormat>
  <Paragraphs>80</Paragraphs>
  <Slides>16</Slides>
  <Notes>15</Notes>
  <HiddenSlides>0</HiddenSlides>
  <MMClips>0</MMClips>
  <ScaleCrop>false</ScaleCrop>
  <HeadingPairs>
    <vt:vector size="8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7" baseType="lpstr">
      <vt:lpstr>HY견명조</vt:lpstr>
      <vt:lpstr>YD2002</vt:lpstr>
      <vt:lpstr>나눔스퀘어 네오 Heavy</vt:lpstr>
      <vt:lpstr>나눔스퀘어 네오 Regular</vt:lpstr>
      <vt:lpstr>나눔스퀘어 네오 Light</vt:lpstr>
      <vt:lpstr>맑은 고딕</vt:lpstr>
      <vt:lpstr>메이플스토리</vt:lpstr>
      <vt:lpstr>Arial</vt:lpstr>
      <vt:lpstr>HY수평선B</vt:lpstr>
      <vt:lpstr>Office 테마</vt:lpstr>
      <vt:lpstr>Image</vt:lpstr>
      <vt:lpstr>PowerPoint 프레젠테이션</vt:lpstr>
      <vt:lpstr>02 LME S/W 설치</vt:lpstr>
      <vt:lpstr>EDUCATOR 조립하기</vt:lpstr>
      <vt:lpstr>EXPLOR3R 조립하기</vt:lpstr>
      <vt:lpstr>02 LME S/W 설치</vt:lpstr>
      <vt:lpstr>소프트웨어 설치</vt:lpstr>
      <vt:lpstr>LME 소프트웨어 설치</vt:lpstr>
      <vt:lpstr>LMS 소프트웨어 설치</vt:lpstr>
      <vt:lpstr>LME 소프트웨어 설치</vt:lpstr>
      <vt:lpstr>LME 소프트웨어 설치</vt:lpstr>
      <vt:lpstr>LME 소프트웨어 설치</vt:lpstr>
      <vt:lpstr>LME 소프트웨어 설치</vt:lpstr>
      <vt:lpstr>LME 소프트웨어 설치</vt:lpstr>
      <vt:lpstr>LME 소프트웨어 설치</vt:lpstr>
      <vt:lpstr>LME 소프트웨어 설치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65</cp:revision>
  <dcterms:created xsi:type="dcterms:W3CDTF">2020-11-27T06:00:28Z</dcterms:created>
  <dcterms:modified xsi:type="dcterms:W3CDTF">2024-07-20T05:49:03Z</dcterms:modified>
</cp:coreProperties>
</file>