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9"/>
  </p:notesMasterIdLst>
  <p:sldIdLst>
    <p:sldId id="582" r:id="rId2"/>
    <p:sldId id="519" r:id="rId3"/>
    <p:sldId id="521" r:id="rId4"/>
    <p:sldId id="522" r:id="rId5"/>
    <p:sldId id="532" r:id="rId6"/>
    <p:sldId id="523" r:id="rId7"/>
    <p:sldId id="524" r:id="rId8"/>
    <p:sldId id="533" r:id="rId9"/>
    <p:sldId id="525" r:id="rId10"/>
    <p:sldId id="526" r:id="rId11"/>
    <p:sldId id="520" r:id="rId12"/>
    <p:sldId id="527" r:id="rId13"/>
    <p:sldId id="528" r:id="rId14"/>
    <p:sldId id="529" r:id="rId15"/>
    <p:sldId id="530" r:id="rId16"/>
    <p:sldId id="531" r:id="rId17"/>
    <p:sldId id="508" r:id="rId18"/>
  </p:sldIdLst>
  <p:sldSz cx="9144000" cy="6858000" type="screen4x3"/>
  <p:notesSz cx="6858000" cy="9144000"/>
  <p:embeddedFontLst>
    <p:embeddedFont>
      <p:font typeface="HY수평선B" panose="02030600000101010101" charset="-127"/>
      <p:regular r:id="rId20"/>
    </p:embeddedFont>
    <p:embeddedFont>
      <p:font typeface="HY견명조" panose="02030600000101010101" pitchFamily="18" charset="-127"/>
      <p:regular r:id="rId21"/>
    </p:embeddedFont>
    <p:embeddedFont>
      <p:font typeface="YD2002" panose="02020603020101020101" pitchFamily="18" charset="-127"/>
      <p:regular r:id="rId22"/>
    </p:embeddedFont>
    <p:embeddedFont>
      <p:font typeface="나눔스퀘어 네오 Heavy" panose="00000A00000000000000" pitchFamily="2" charset="-127"/>
      <p:bold r:id="rId23"/>
    </p:embeddedFont>
    <p:embeddedFont>
      <p:font typeface="나눔스퀘어 네오 Light" panose="00000400000000000000" pitchFamily="2" charset="-127"/>
      <p:regular r:id="rId24"/>
    </p:embeddedFont>
    <p:embeddedFont>
      <p:font typeface="나눔스퀘어 네오 Regular" panose="00000500000000000000" pitchFamily="2" charset="-127"/>
      <p:regular r:id="rId25"/>
    </p:embeddedFont>
    <p:embeddedFont>
      <p:font typeface="맑은 고딕" panose="020B0503020000020004" pitchFamily="50" charset="-127"/>
      <p:regular r:id="rId26"/>
      <p:bold r:id="rId27"/>
    </p:embeddedFont>
    <p:embeddedFont>
      <p:font typeface="메이플스토리" panose="02000300000000000000" pitchFamily="2" charset="-127"/>
      <p:regular r:id="rId28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350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58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104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297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316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765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311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237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4656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581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064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534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2620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068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05 </a:t>
            </a:r>
            <a:r>
              <a:rPr lang="ko-KR" altLang="en-US" dirty="0"/>
              <a:t>제어 블록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루프 블록 사용하기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마이 블록 만들기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4186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5.1] </a:t>
            </a:r>
            <a:r>
              <a:rPr lang="ko-KR" altLang="en-US" dirty="0"/>
              <a:t>사각형으로 주행하기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927" y="2983862"/>
            <a:ext cx="3338145" cy="33724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2000" y="1844824"/>
            <a:ext cx="72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example5.1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OneSquare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8795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87" y="3726591"/>
            <a:ext cx="6170913" cy="1862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5.1] </a:t>
            </a:r>
            <a:r>
              <a:rPr lang="ko-KR" altLang="en-US" dirty="0"/>
              <a:t>사각형으로 주행하기</a:t>
            </a:r>
            <a:endParaRPr lang="en-US" altLang="ko-KR" dirty="0"/>
          </a:p>
          <a:p>
            <a:pPr lvl="1"/>
            <a:r>
              <a:rPr lang="ko-KR" altLang="en-US" dirty="0" err="1"/>
              <a:t>조향모드</a:t>
            </a:r>
            <a:r>
              <a:rPr lang="ko-KR" altLang="en-US" dirty="0"/>
              <a:t> 주행 블록 </a:t>
            </a:r>
            <a:r>
              <a:rPr lang="en-US" altLang="ko-KR" dirty="0"/>
              <a:t>2</a:t>
            </a:r>
            <a:r>
              <a:rPr lang="ko-KR" altLang="en-US" dirty="0"/>
              <a:t>개를 </a:t>
            </a:r>
            <a:r>
              <a:rPr lang="en-US" altLang="ko-KR" dirty="0"/>
              <a:t>4</a:t>
            </a:r>
            <a:r>
              <a:rPr lang="ko-KR" altLang="en-US" dirty="0"/>
              <a:t>번 반복하여 연결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2689337"/>
            <a:ext cx="7771890" cy="557814"/>
          </a:xfrm>
          <a:prstGeom prst="rect">
            <a:avLst/>
          </a:prstGeom>
        </p:spPr>
      </p:pic>
      <p:cxnSp>
        <p:nvCxnSpPr>
          <p:cNvPr id="8" name="직선 연결선 7"/>
          <p:cNvCxnSpPr/>
          <p:nvPr/>
        </p:nvCxnSpPr>
        <p:spPr>
          <a:xfrm>
            <a:off x="1619672" y="3002205"/>
            <a:ext cx="216024" cy="1181050"/>
          </a:xfrm>
          <a:prstGeom prst="line">
            <a:avLst/>
          </a:prstGeom>
          <a:ln w="57150">
            <a:solidFill>
              <a:srgbClr val="4A4B7D">
                <a:alpha val="50196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2555776" y="3002205"/>
            <a:ext cx="1797713" cy="1181050"/>
          </a:xfrm>
          <a:prstGeom prst="line">
            <a:avLst/>
          </a:prstGeom>
          <a:ln w="57150">
            <a:solidFill>
              <a:srgbClr val="4A4B7D">
                <a:alpha val="50196"/>
              </a:srgb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50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5.2] </a:t>
            </a:r>
            <a:r>
              <a:rPr lang="ko-KR" altLang="en-US" dirty="0"/>
              <a:t>루프 블록 사용하여 사각형으로 주행하기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972000" y="1844824"/>
            <a:ext cx="72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example5.2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OneSquare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927" y="2983862"/>
            <a:ext cx="3338145" cy="337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23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5.2] </a:t>
            </a:r>
            <a:r>
              <a:rPr lang="ko-KR" altLang="en-US" dirty="0"/>
              <a:t>루프 블록 사용하여 사각형으로 주행하기</a:t>
            </a:r>
            <a:endParaRPr lang="en-US" altLang="ko-KR" dirty="0"/>
          </a:p>
          <a:p>
            <a:pPr lvl="1"/>
            <a:r>
              <a:rPr lang="ko-KR" altLang="en-US" dirty="0"/>
              <a:t>루프 블록 </a:t>
            </a:r>
            <a:r>
              <a:rPr lang="en-US" altLang="ko-KR" dirty="0"/>
              <a:t>1</a:t>
            </a:r>
            <a:r>
              <a:rPr lang="ko-KR" altLang="en-US" dirty="0"/>
              <a:t>개 배치 후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</a:t>
            </a:r>
            <a:r>
              <a:rPr lang="en-US" altLang="ko-KR" dirty="0"/>
              <a:t>2</a:t>
            </a:r>
            <a:r>
              <a:rPr lang="ko-KR" altLang="en-US" dirty="0"/>
              <a:t>개 넣기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64" y="2348880"/>
            <a:ext cx="7334872" cy="440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46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루프 블록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일련의 블록들을 반복 실행하는 블록</a:t>
            </a:r>
            <a:endParaRPr lang="en-US" altLang="ko-KR" dirty="0"/>
          </a:p>
          <a:p>
            <a:pPr lvl="1"/>
            <a:r>
              <a:rPr lang="ko-KR" altLang="en-US" dirty="0"/>
              <a:t>장점</a:t>
            </a:r>
            <a:endParaRPr lang="en-US" altLang="ko-KR" dirty="0"/>
          </a:p>
          <a:p>
            <a:pPr lvl="2"/>
            <a:r>
              <a:rPr lang="ko-KR" altLang="en-US" dirty="0"/>
              <a:t>프로그램을 구성하는 블록 수가 줄어 듦</a:t>
            </a:r>
            <a:endParaRPr lang="en-US" altLang="ko-KR" dirty="0"/>
          </a:p>
          <a:p>
            <a:pPr lvl="2"/>
            <a:r>
              <a:rPr lang="ko-KR" altLang="en-US" dirty="0"/>
              <a:t>프로그램의 전체 흐름을 파악하기 쉬움</a:t>
            </a:r>
            <a:endParaRPr lang="en-US" altLang="ko-KR" dirty="0"/>
          </a:p>
          <a:p>
            <a:pPr lvl="2"/>
            <a:r>
              <a:rPr lang="ko-KR" altLang="en-US" dirty="0"/>
              <a:t>프로그램의 수정이 쉬움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359696" y="5833775"/>
            <a:ext cx="4424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루프 블록은 반복 구조를 만드는 블록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631" y="1772816"/>
            <a:ext cx="3482739" cy="1440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185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루프 블록 장점 중 프로그램 수정이 쉬워지는 예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931694" y="2348880"/>
            <a:ext cx="528061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익스플로러의 사각형 주행 경로를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더 크게 키우려고 할 때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주행 블록을 사용했다면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직선 주행 블록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개를 수정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해야 되고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주행 블록과 루프 블록을 사용했다면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직선 주행 블록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개만 수정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하면 됨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74866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/>
              <a:t>반복 결정 기준</a:t>
            </a:r>
            <a:endParaRPr lang="en-US" altLang="ko-KR" dirty="0"/>
          </a:p>
          <a:p>
            <a:pPr lvl="1"/>
            <a:r>
              <a:rPr lang="ko-KR" altLang="en-US" dirty="0"/>
              <a:t>켜짐</a:t>
            </a:r>
            <a:r>
              <a:rPr lang="en-US" altLang="ko-KR" dirty="0"/>
              <a:t>: </a:t>
            </a:r>
            <a:r>
              <a:rPr lang="ko-KR" altLang="en-US" dirty="0"/>
              <a:t>무한 반복</a:t>
            </a:r>
            <a:endParaRPr lang="en-US" altLang="ko-KR" dirty="0"/>
          </a:p>
          <a:p>
            <a:pPr lvl="1"/>
            <a:r>
              <a:rPr lang="ko-KR" altLang="en-US" dirty="0"/>
              <a:t>횟수</a:t>
            </a:r>
            <a:r>
              <a:rPr lang="en-US" altLang="ko-KR" dirty="0"/>
              <a:t>: </a:t>
            </a:r>
            <a:r>
              <a:rPr lang="ko-KR" altLang="en-US" dirty="0"/>
              <a:t>지정 횟수 반복</a:t>
            </a:r>
            <a:endParaRPr lang="en-US" altLang="ko-KR" dirty="0"/>
          </a:p>
          <a:p>
            <a:pPr lvl="1"/>
            <a:r>
              <a:rPr lang="ko-KR" altLang="en-US" dirty="0"/>
              <a:t>시간</a:t>
            </a:r>
            <a:r>
              <a:rPr lang="en-US" altLang="ko-KR" dirty="0"/>
              <a:t>: </a:t>
            </a:r>
            <a:r>
              <a:rPr lang="ko-KR" altLang="en-US" dirty="0"/>
              <a:t>지정 시간</a:t>
            </a:r>
            <a:r>
              <a:rPr lang="en-US" altLang="ko-KR" dirty="0"/>
              <a:t>(</a:t>
            </a:r>
            <a:r>
              <a:rPr lang="ko-KR" altLang="en-US" dirty="0"/>
              <a:t>초</a:t>
            </a:r>
            <a:r>
              <a:rPr lang="en-US" altLang="ko-KR" dirty="0"/>
              <a:t>)</a:t>
            </a:r>
            <a:r>
              <a:rPr lang="ko-KR" altLang="en-US" dirty="0"/>
              <a:t> 반복</a:t>
            </a:r>
            <a:endParaRPr lang="en-US" altLang="ko-KR" dirty="0"/>
          </a:p>
          <a:p>
            <a:pPr lvl="1"/>
            <a:r>
              <a:rPr lang="ko-KR" altLang="en-US" dirty="0"/>
              <a:t>컬러 </a:t>
            </a:r>
            <a:r>
              <a:rPr lang="en-US" altLang="ko-KR" dirty="0"/>
              <a:t>/ </a:t>
            </a:r>
            <a:r>
              <a:rPr lang="ko-KR" altLang="en-US" dirty="0"/>
              <a:t>적외선 </a:t>
            </a:r>
            <a:r>
              <a:rPr lang="en-US" altLang="ko-KR" dirty="0"/>
              <a:t>/ </a:t>
            </a:r>
            <a:r>
              <a:rPr lang="ko-KR" altLang="en-US" dirty="0"/>
              <a:t>터치 센서</a:t>
            </a:r>
            <a:endParaRPr lang="en-US" altLang="ko-KR" dirty="0"/>
          </a:p>
          <a:p>
            <a:pPr lvl="2"/>
            <a:r>
              <a:rPr lang="ko-KR" altLang="en-US" dirty="0"/>
              <a:t>센서의 측정 값이</a:t>
            </a:r>
            <a:br>
              <a:rPr lang="en-US" altLang="ko-KR" dirty="0"/>
            </a:br>
            <a:r>
              <a:rPr lang="ko-KR" altLang="en-US" dirty="0"/>
              <a:t>특정 조건을 만족할</a:t>
            </a:r>
            <a:br>
              <a:rPr lang="en-US" altLang="ko-KR" dirty="0"/>
            </a:br>
            <a:r>
              <a:rPr lang="ko-KR" altLang="en-US" dirty="0"/>
              <a:t>때까지 반복</a:t>
            </a:r>
            <a:br>
              <a:rPr lang="en-US" altLang="ko-KR" dirty="0"/>
            </a:br>
            <a:r>
              <a:rPr lang="ko-KR" altLang="en-US" dirty="0"/>
              <a:t>☞ 만족하면 루프 탈출</a:t>
            </a:r>
            <a:endParaRPr lang="en-US" altLang="ko-KR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628800"/>
            <a:ext cx="3477548" cy="4248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81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5.3(</a:t>
            </a:r>
            <a:r>
              <a:rPr lang="ko-KR" altLang="en-US" dirty="0"/>
              <a:t>탐구</a:t>
            </a:r>
            <a:r>
              <a:rPr lang="en-US" altLang="ko-KR" dirty="0"/>
              <a:t>)] </a:t>
            </a:r>
            <a:r>
              <a:rPr lang="ko-KR" altLang="en-US" dirty="0"/>
              <a:t>직선 왕복 주행하기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012" y="2996952"/>
            <a:ext cx="6701975" cy="22594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2000" y="1844824"/>
            <a:ext cx="72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example5.3(discovery) </a:t>
            </a:r>
            <a:r>
              <a:rPr lang="ko-KR" altLang="en-US" dirty="0"/>
              <a:t>프로그램 이름</a:t>
            </a:r>
            <a:r>
              <a:rPr lang="en-US" altLang="ko-KR" dirty="0"/>
              <a:t>: Solution-5-1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7133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05 </a:t>
            </a:r>
            <a:r>
              <a:rPr lang="ko-KR" altLang="en-US" dirty="0"/>
              <a:t>제어 블록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루프 블록 사용하기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마이 블록 만들기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0207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마이 블록 만들기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000"/>
          </a:xfrm>
        </p:spPr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5.4] </a:t>
            </a:r>
            <a:r>
              <a:rPr lang="ko-KR" altLang="en-US" dirty="0"/>
              <a:t>인사 후</a:t>
            </a:r>
            <a:r>
              <a:rPr lang="en-US" altLang="ko-KR" dirty="0"/>
              <a:t> </a:t>
            </a:r>
            <a:r>
              <a:rPr lang="ko-KR" altLang="en-US" dirty="0"/>
              <a:t>전진한 다음</a:t>
            </a:r>
            <a:r>
              <a:rPr lang="en-US" altLang="ko-KR" dirty="0"/>
              <a:t>,</a:t>
            </a:r>
            <a:r>
              <a:rPr lang="ko-KR" altLang="en-US" dirty="0"/>
              <a:t> 다시 인사하기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 err="1"/>
              <a:t>브릭</a:t>
            </a:r>
            <a:r>
              <a:rPr lang="ko-KR" altLang="en-US" dirty="0"/>
              <a:t> 상태 표시등 블록 </a:t>
            </a:r>
            <a:r>
              <a:rPr lang="en-US" altLang="ko-KR" dirty="0"/>
              <a:t>2</a:t>
            </a:r>
            <a:r>
              <a:rPr lang="ko-KR" altLang="en-US" dirty="0"/>
              <a:t>개</a:t>
            </a:r>
            <a:r>
              <a:rPr lang="en-US" altLang="ko-KR" dirty="0"/>
              <a:t>, </a:t>
            </a:r>
            <a:r>
              <a:rPr lang="ko-KR" altLang="en-US" dirty="0"/>
              <a:t>사운드 블록 </a:t>
            </a:r>
            <a:r>
              <a:rPr lang="en-US" altLang="ko-KR" dirty="0"/>
              <a:t>3</a:t>
            </a:r>
            <a:r>
              <a:rPr lang="ko-KR" altLang="en-US" dirty="0"/>
              <a:t>개 배치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아래와 같이 세부 설정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74" y="3788649"/>
            <a:ext cx="8636250" cy="16350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72000" y="1844824"/>
            <a:ext cx="72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example5.4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MyBlockDemo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21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마이 블록 만들기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5.4] </a:t>
            </a:r>
            <a:r>
              <a:rPr lang="ko-KR" altLang="en-US" dirty="0"/>
              <a:t>인사 후</a:t>
            </a:r>
            <a:r>
              <a:rPr lang="en-US" altLang="ko-KR" dirty="0"/>
              <a:t> </a:t>
            </a:r>
            <a:r>
              <a:rPr lang="ko-KR" altLang="en-US" dirty="0"/>
              <a:t>전진한 다음</a:t>
            </a:r>
            <a:r>
              <a:rPr lang="en-US" altLang="ko-KR" dirty="0"/>
              <a:t>,</a:t>
            </a:r>
            <a:r>
              <a:rPr lang="ko-KR" altLang="en-US" dirty="0"/>
              <a:t> 다시 인사하기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마이 블록으로 만들 블록 선택 후 </a:t>
            </a:r>
            <a:r>
              <a:rPr lang="en-US" altLang="ko-KR" dirty="0"/>
              <a:t>[</a:t>
            </a:r>
            <a:r>
              <a:rPr lang="ko-KR" altLang="en-US" dirty="0"/>
              <a:t>도구</a:t>
            </a:r>
            <a:r>
              <a:rPr lang="en-US" altLang="ko-KR" dirty="0"/>
              <a:t>-</a:t>
            </a:r>
            <a:r>
              <a:rPr lang="ko-KR" altLang="en-US" dirty="0"/>
              <a:t>마이 블록 </a:t>
            </a:r>
            <a:r>
              <a:rPr lang="ko-KR" altLang="en-US" dirty="0" err="1"/>
              <a:t>빌더</a:t>
            </a:r>
            <a:r>
              <a:rPr lang="en-US" altLang="ko-KR" dirty="0"/>
              <a:t>] </a:t>
            </a:r>
            <a:r>
              <a:rPr lang="ko-KR" altLang="en-US" dirty="0"/>
              <a:t>선택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275" y="2181289"/>
            <a:ext cx="6955449" cy="40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9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마이 블록 만들기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5.4] </a:t>
            </a:r>
            <a:r>
              <a:rPr lang="ko-KR" altLang="en-US" dirty="0"/>
              <a:t>인사 후</a:t>
            </a:r>
            <a:r>
              <a:rPr lang="en-US" altLang="ko-KR" dirty="0"/>
              <a:t> </a:t>
            </a:r>
            <a:r>
              <a:rPr lang="ko-KR" altLang="en-US" dirty="0"/>
              <a:t>전진한 다음</a:t>
            </a:r>
            <a:r>
              <a:rPr lang="en-US" altLang="ko-KR" dirty="0"/>
              <a:t>,</a:t>
            </a:r>
            <a:r>
              <a:rPr lang="ko-KR" altLang="en-US" dirty="0"/>
              <a:t> 다시 인사하기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4. </a:t>
            </a:r>
            <a:r>
              <a:rPr lang="ko-KR" altLang="en-US" dirty="0"/>
              <a:t>마이 블록 이름</a:t>
            </a:r>
            <a:r>
              <a:rPr lang="en-US" altLang="ko-KR" dirty="0"/>
              <a:t>, </a:t>
            </a:r>
            <a:r>
              <a:rPr lang="ko-KR" altLang="en-US" dirty="0"/>
              <a:t>설명</a:t>
            </a:r>
            <a:r>
              <a:rPr lang="en-US" altLang="ko-KR" dirty="0"/>
              <a:t>, </a:t>
            </a:r>
            <a:r>
              <a:rPr lang="ko-KR" altLang="en-US" dirty="0"/>
              <a:t>아이콘 지정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2132856"/>
            <a:ext cx="4750993" cy="435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35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마이 블록 만들기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5.4] </a:t>
            </a:r>
            <a:r>
              <a:rPr lang="ko-KR" altLang="en-US" dirty="0"/>
              <a:t>인사 후</a:t>
            </a:r>
            <a:r>
              <a:rPr lang="en-US" altLang="ko-KR" dirty="0"/>
              <a:t> </a:t>
            </a:r>
            <a:r>
              <a:rPr lang="ko-KR" altLang="en-US" dirty="0"/>
              <a:t>전진한 다음</a:t>
            </a:r>
            <a:r>
              <a:rPr lang="en-US" altLang="ko-KR" dirty="0"/>
              <a:t>,</a:t>
            </a:r>
            <a:r>
              <a:rPr lang="ko-KR" altLang="en-US" dirty="0"/>
              <a:t> 다시 인사하기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5. </a:t>
            </a:r>
            <a:r>
              <a:rPr lang="ko-KR" altLang="en-US" dirty="0"/>
              <a:t>필요한 부분에 마이 블록 배치하기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853" y="2492896"/>
            <a:ext cx="4700293" cy="39813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087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마이 블록 만들기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마이 블록</a:t>
            </a:r>
            <a:endParaRPr lang="en-US" altLang="ko-KR" dirty="0"/>
          </a:p>
          <a:p>
            <a:pPr lvl="1"/>
            <a:r>
              <a:rPr lang="ko-KR" altLang="en-US" dirty="0"/>
              <a:t>여러 개의 블록을 조합하여 만든 새로운 블록</a:t>
            </a:r>
            <a:endParaRPr lang="en-US" altLang="ko-KR" dirty="0"/>
          </a:p>
          <a:p>
            <a:pPr lvl="1"/>
            <a:r>
              <a:rPr lang="ko-KR" altLang="en-US" dirty="0"/>
              <a:t>장점</a:t>
            </a:r>
            <a:endParaRPr lang="en-US" altLang="ko-KR" dirty="0"/>
          </a:p>
          <a:p>
            <a:pPr lvl="2"/>
            <a:r>
              <a:rPr lang="ko-KR" altLang="en-US" dirty="0"/>
              <a:t>블록 수가 줄어 들어 한 화면에 더 많은 블록을 표시</a:t>
            </a:r>
            <a:endParaRPr lang="en-US" altLang="ko-KR" dirty="0"/>
          </a:p>
          <a:p>
            <a:pPr lvl="2"/>
            <a:r>
              <a:rPr lang="ko-KR" altLang="en-US" dirty="0"/>
              <a:t>프로그램의 전체 흐름을 파악하기 쉬움</a:t>
            </a:r>
            <a:endParaRPr lang="en-US" altLang="ko-KR" dirty="0"/>
          </a:p>
          <a:p>
            <a:pPr lvl="2"/>
            <a:r>
              <a:rPr lang="ko-KR" altLang="en-US" dirty="0"/>
              <a:t>프로그램의 수정이 쉬움</a:t>
            </a:r>
            <a:endParaRPr lang="en-US" altLang="ko-KR" dirty="0"/>
          </a:p>
          <a:p>
            <a:pPr lvl="2"/>
            <a:r>
              <a:rPr lang="ko-KR" altLang="en-US" dirty="0"/>
              <a:t>한 번만 만들어서 여러 번 </a:t>
            </a:r>
            <a:r>
              <a:rPr lang="ko-KR" altLang="en-US" dirty="0">
                <a:solidFill>
                  <a:schemeClr val="accent2"/>
                </a:solidFill>
              </a:rPr>
              <a:t>재사용 가능</a:t>
            </a:r>
            <a:endParaRPr lang="en-US" altLang="ko-KR" dirty="0">
              <a:solidFill>
                <a:schemeClr val="accent2"/>
              </a:solidFill>
            </a:endParaRPr>
          </a:p>
          <a:p>
            <a:pPr marL="1879600" lvl="3" indent="-508000">
              <a:buNone/>
            </a:pPr>
            <a:r>
              <a:rPr lang="ko-KR" altLang="en-US" dirty="0"/>
              <a:t>예</a:t>
            </a:r>
            <a:r>
              <a:rPr lang="en-US" altLang="ko-KR" dirty="0"/>
              <a:t>) </a:t>
            </a:r>
            <a:r>
              <a:rPr lang="ko-KR" altLang="en-US" dirty="0"/>
              <a:t>사각형을 그리는 루프 블록을 마이 블록으로 만든 후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프로젝트의 여러 곳에서 재사용 가능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439045" y="5364094"/>
            <a:ext cx="4176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마이 블록은 함수를 구현하는 블록</a:t>
            </a:r>
          </a:p>
        </p:txBody>
      </p:sp>
    </p:spTree>
    <p:extLst>
      <p:ext uri="{BB962C8B-B14F-4D97-AF65-F5344CB8AC3E}">
        <p14:creationId xmlns:p14="http://schemas.microsoft.com/office/powerpoint/2010/main" val="328546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2078</TotalTime>
  <Words>514</Words>
  <Application>Microsoft Office PowerPoint</Application>
  <PresentationFormat>화면 슬라이드 쇼(4:3)</PresentationFormat>
  <Paragraphs>111</Paragraphs>
  <Slides>17</Slides>
  <Notes>16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8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메이플스토리</vt:lpstr>
      <vt:lpstr>Arial</vt:lpstr>
      <vt:lpstr>HY수평선B</vt:lpstr>
      <vt:lpstr>Office 테마</vt:lpstr>
      <vt:lpstr>Image</vt:lpstr>
      <vt:lpstr>PowerPoint 프레젠테이션</vt:lpstr>
      <vt:lpstr>05 제어 블록</vt:lpstr>
      <vt:lpstr>1. 루프 블록 사용하기 </vt:lpstr>
      <vt:lpstr>1. 루프 블록 사용하기 </vt:lpstr>
      <vt:lpstr>1. 루프 블록 사용하기 </vt:lpstr>
      <vt:lpstr>1. 루프 블록 사용하기 </vt:lpstr>
      <vt:lpstr>1. 루프 블록 사용하기 </vt:lpstr>
      <vt:lpstr>1. 루프 블록 사용하기 </vt:lpstr>
      <vt:lpstr>1. 루프 블록 사용하기 </vt:lpstr>
      <vt:lpstr>1. 루프 블록 사용하기</vt:lpstr>
      <vt:lpstr>05 제어 블록</vt:lpstr>
      <vt:lpstr>2. 마이 블록 만들기</vt:lpstr>
      <vt:lpstr>2. 마이 블록 만들기</vt:lpstr>
      <vt:lpstr>2. 마이 블록 만들기</vt:lpstr>
      <vt:lpstr>2. 마이 블록 만들기</vt:lpstr>
      <vt:lpstr>2. 마이 블록 만들기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67</cp:revision>
  <dcterms:created xsi:type="dcterms:W3CDTF">2020-11-27T06:00:28Z</dcterms:created>
  <dcterms:modified xsi:type="dcterms:W3CDTF">2024-07-20T05:50:01Z</dcterms:modified>
</cp:coreProperties>
</file>