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22"/>
  </p:notesMasterIdLst>
  <p:sldIdLst>
    <p:sldId id="582" r:id="rId2"/>
    <p:sldId id="519" r:id="rId3"/>
    <p:sldId id="521" r:id="rId4"/>
    <p:sldId id="520" r:id="rId5"/>
    <p:sldId id="522" r:id="rId6"/>
    <p:sldId id="523" r:id="rId7"/>
    <p:sldId id="524" r:id="rId8"/>
    <p:sldId id="525" r:id="rId9"/>
    <p:sldId id="526" r:id="rId10"/>
    <p:sldId id="527" r:id="rId11"/>
    <p:sldId id="528" r:id="rId12"/>
    <p:sldId id="529" r:id="rId13"/>
    <p:sldId id="530" r:id="rId14"/>
    <p:sldId id="531" r:id="rId15"/>
    <p:sldId id="532" r:id="rId16"/>
    <p:sldId id="533" r:id="rId17"/>
    <p:sldId id="534" r:id="rId18"/>
    <p:sldId id="535" r:id="rId19"/>
    <p:sldId id="536" r:id="rId20"/>
    <p:sldId id="508" r:id="rId21"/>
  </p:sldIdLst>
  <p:sldSz cx="9144000" cy="6858000" type="screen4x3"/>
  <p:notesSz cx="6858000" cy="9144000"/>
  <p:embeddedFontLst>
    <p:embeddedFont>
      <p:font typeface="HY수평선B" panose="02030600000101010101" charset="-127"/>
      <p:regular r:id="rId23"/>
    </p:embeddedFont>
    <p:embeddedFont>
      <p:font typeface="HY견명조" panose="02030600000101010101" pitchFamily="18" charset="-127"/>
      <p:regular r:id="rId24"/>
    </p:embeddedFont>
    <p:embeddedFont>
      <p:font typeface="YD2002" panose="02020603020101020101" pitchFamily="18" charset="-127"/>
      <p:regular r:id="rId25"/>
    </p:embeddedFont>
    <p:embeddedFont>
      <p:font typeface="나눔스퀘어 네오 Heavy" panose="00000A00000000000000" pitchFamily="2" charset="-127"/>
      <p:bold r:id="rId26"/>
    </p:embeddedFont>
    <p:embeddedFont>
      <p:font typeface="나눔스퀘어 네오 Light" panose="00000400000000000000" pitchFamily="2" charset="-127"/>
      <p:regular r:id="rId27"/>
    </p:embeddedFont>
    <p:embeddedFont>
      <p:font typeface="나눔스퀘어 네오 Regular" panose="00000500000000000000" pitchFamily="2" charset="-127"/>
      <p:regular r:id="rId28"/>
    </p:embeddedFont>
    <p:embeddedFont>
      <p:font typeface="맑은 고딕" panose="020B0503020000020004" pitchFamily="50" charset="-127"/>
      <p:regular r:id="rId29"/>
      <p:bold r:id="rId30"/>
    </p:embeddedFont>
    <p:embeddedFont>
      <p:font typeface="메이플스토리" panose="02000300000000000000" pitchFamily="2" charset="-127"/>
      <p:regular r:id="rId31"/>
      <p:bold r:id="rId32"/>
    </p:embeddedFont>
    <p:embeddedFont>
      <p:font typeface="휴먼편지체" panose="02030504000101010101" pitchFamily="18" charset="-127"/>
      <p:regular r:id="rId3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120" y="8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C0F14-1511-4E44-9F85-059271396808}" type="datetimeFigureOut">
              <a:rPr lang="ko-KR" altLang="en-US" smtClean="0"/>
              <a:t>2024-07-20 Sat요일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EA9FD-C2F9-4E6C-8F99-B245B92FF9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041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594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4539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76090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21198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47088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27090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69793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8585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97328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77445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77464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60438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55945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54127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31129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88866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69275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3466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074359"/>
            <a:ext cx="7772400" cy="1202513"/>
          </a:xfrm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>
              <a:defRPr sz="4800">
                <a:solidFill>
                  <a:schemeClr val="tx1">
                    <a:lumMod val="75000"/>
                    <a:lumOff val="25000"/>
                  </a:schemeClr>
                </a:solidFill>
                <a:latin typeface="HY수평선B" panose="02030600000101010101" pitchFamily="18" charset="-127"/>
                <a:ea typeface="HY수평선B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5800" y="3018612"/>
            <a:ext cx="7772400" cy="2714644"/>
          </a:xfrm>
        </p:spPr>
        <p:txBody>
          <a:bodyPr anchor="b">
            <a:normAutofit/>
          </a:bodyPr>
          <a:lstStyle>
            <a:lvl1pPr marL="0" indent="0" algn="r">
              <a:buFont typeface="+mj-lt"/>
              <a:buNone/>
              <a:defRPr sz="4000" b="0" i="0">
                <a:solidFill>
                  <a:schemeClr val="tx1">
                    <a:lumMod val="50000"/>
                    <a:lumOff val="50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5C2076-7D54-472C-A94B-98533D60BA8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159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1592912"/>
            <a:ext cx="7772400" cy="1044000"/>
          </a:xfrm>
        </p:spPr>
        <p:txBody>
          <a:bodyPr anchor="ctr">
            <a:normAutofit/>
          </a:bodyPr>
          <a:lstStyle>
            <a:lvl1pPr marL="0" indent="0" algn="ctr">
              <a:buFont typeface="+mj-lt"/>
              <a:buNone/>
              <a:defRPr sz="44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5800" y="3068961"/>
            <a:ext cx="7772400" cy="2592287"/>
          </a:xfrm>
        </p:spPr>
        <p:txBody>
          <a:bodyPr anchor="b">
            <a:normAutofit/>
          </a:bodyPr>
          <a:lstStyle>
            <a:lvl1pPr marL="0" indent="0" algn="l">
              <a:buFont typeface="+mj-lt"/>
              <a:buNone/>
              <a:defRPr sz="3600">
                <a:solidFill>
                  <a:schemeClr val="tx1">
                    <a:lumMod val="50000"/>
                    <a:lumOff val="50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6FDB99-AF08-4CAB-9CCC-35C451328B5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8106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179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내용 개체 틀 2"/>
          <p:cNvSpPr>
            <a:spLocks noGrp="1"/>
          </p:cNvSpPr>
          <p:nvPr>
            <p:ph idx="13"/>
          </p:nvPr>
        </p:nvSpPr>
        <p:spPr>
          <a:xfrm>
            <a:off x="4682532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18070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4726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5666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79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8" r:id="rId4"/>
    <p:sldLayoutId id="2147483676" r:id="rId5"/>
    <p:sldLayoutId id="2147483677" r:id="rId6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대각선 방향의 모서리가 둥근 사각형 5"/>
          <p:cNvSpPr/>
          <p:nvPr/>
        </p:nvSpPr>
        <p:spPr>
          <a:xfrm>
            <a:off x="457200" y="836712"/>
            <a:ext cx="8229600" cy="3096344"/>
          </a:xfrm>
          <a:prstGeom prst="round2DiagRect">
            <a:avLst/>
          </a:prstGeom>
          <a:solidFill>
            <a:schemeClr val="bg1">
              <a:lumMod val="85000"/>
              <a:alpha val="54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ROBOT Programming</a:t>
            </a:r>
          </a:p>
          <a:p>
            <a:pPr algn="ctr">
              <a:lnSpc>
                <a:spcPct val="150000"/>
              </a:lnSpc>
            </a:pPr>
            <a:r>
              <a:rPr lang="en-US" altLang="ko-KR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Using MINDSTORMS EV3</a:t>
            </a:r>
            <a:endParaRPr lang="ko-KR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48764" y="4561251"/>
            <a:ext cx="584647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Sangwook Lee</a:t>
            </a:r>
            <a:endParaRPr lang="ko-KR" altLang="en-US" sz="2800" i="1" dirty="0">
              <a:solidFill>
                <a:schemeClr val="tx1">
                  <a:lumMod val="50000"/>
                  <a:lumOff val="50000"/>
                </a:schemeClr>
              </a:solidFill>
              <a:latin typeface="나눔스퀘어 네오 Light" panose="00000400000000000000" pitchFamily="2" charset="-127"/>
              <a:ea typeface="나눔스퀘어 네오 Light" panose="00000400000000000000" pitchFamily="2" charset="-127"/>
            </a:endParaRPr>
          </a:p>
          <a:p>
            <a:pPr algn="ctr"/>
            <a:r>
              <a:rPr lang="en-US" altLang="ko-KR" sz="28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Gyeonggido</a:t>
            </a:r>
            <a:r>
              <a:rPr lang="en-US" altLang="ko-KR" sz="2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 Office of Education</a:t>
            </a:r>
          </a:p>
        </p:txBody>
      </p:sp>
      <p:pic>
        <p:nvPicPr>
          <p:cNvPr id="2" name="Picture 4" descr="http://www.cckorea.org/images/b05.jpg">
            <a:extLst>
              <a:ext uri="{FF2B5EF4-FFF2-40B4-BE49-F238E27FC236}">
                <a16:creationId xmlns:a16="http://schemas.microsoft.com/office/drawing/2014/main" id="{CB4E21AC-C1CA-8C48-E283-B107343FB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262" y="6321237"/>
            <a:ext cx="844550" cy="3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5920C5-DC48-E653-9080-ADCE9F963CB9}"/>
              </a:ext>
            </a:extLst>
          </p:cNvPr>
          <p:cNvSpPr txBox="1"/>
          <p:nvPr/>
        </p:nvSpPr>
        <p:spPr>
          <a:xfrm>
            <a:off x="2057191" y="6341023"/>
            <a:ext cx="59514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저작자를 밝히면 이용이 가능하지만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영리 목적으로 이용할 수 없으며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내용을 수정해서도 안 됩니다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제목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06 </a:t>
            </a:r>
            <a:r>
              <a:rPr lang="ko-KR" altLang="en-US" dirty="0"/>
              <a:t>터치 센서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1. </a:t>
            </a:r>
            <a:r>
              <a:rPr lang="ko-KR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센서 종류 알아보기</a:t>
            </a:r>
            <a:endParaRPr lang="en-US" altLang="ko-K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ko-KR" dirty="0"/>
              <a:t>2. </a:t>
            </a:r>
            <a:r>
              <a:rPr lang="ko-KR" altLang="en-US" dirty="0"/>
              <a:t>터치 센서 활용하기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741865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센서 종류 알아보기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EV3 </a:t>
            </a:r>
            <a:r>
              <a:rPr lang="ko-KR" altLang="en-US" dirty="0"/>
              <a:t>센서의 종류</a:t>
            </a:r>
            <a:endParaRPr lang="en-US" altLang="ko-KR" dirty="0"/>
          </a:p>
          <a:p>
            <a:pPr lvl="1"/>
            <a:r>
              <a:rPr lang="ko-KR" altLang="en-US" dirty="0"/>
              <a:t>터치 센서</a:t>
            </a:r>
            <a:r>
              <a:rPr lang="en-US" altLang="ko-KR" dirty="0"/>
              <a:t>: </a:t>
            </a:r>
            <a:r>
              <a:rPr lang="ko-KR" altLang="en-US" dirty="0"/>
              <a:t>눌림 감지</a:t>
            </a:r>
            <a:endParaRPr lang="en-US" altLang="ko-KR" dirty="0"/>
          </a:p>
          <a:p>
            <a:pPr lvl="1"/>
            <a:r>
              <a:rPr lang="ko-KR" altLang="en-US" dirty="0"/>
              <a:t>컬러 센서</a:t>
            </a:r>
            <a:r>
              <a:rPr lang="en-US" altLang="ko-KR" dirty="0"/>
              <a:t>: </a:t>
            </a:r>
            <a:r>
              <a:rPr lang="ko-KR" altLang="en-US" dirty="0"/>
              <a:t>표면 색상</a:t>
            </a:r>
            <a:r>
              <a:rPr lang="en-US" altLang="ko-KR" dirty="0"/>
              <a:t>, </a:t>
            </a:r>
            <a:r>
              <a:rPr lang="ko-KR" altLang="en-US" dirty="0"/>
              <a:t>반사 광량</a:t>
            </a:r>
            <a:r>
              <a:rPr lang="en-US" altLang="ko-KR" dirty="0"/>
              <a:t>, </a:t>
            </a:r>
            <a:r>
              <a:rPr lang="ko-KR" altLang="en-US" dirty="0"/>
              <a:t>주변 밝기 감지</a:t>
            </a:r>
            <a:endParaRPr lang="en-US" altLang="ko-KR" dirty="0"/>
          </a:p>
          <a:p>
            <a:pPr lvl="1"/>
            <a:r>
              <a:rPr lang="ko-KR" altLang="en-US" dirty="0"/>
              <a:t>적외선 센서</a:t>
            </a:r>
            <a:r>
              <a:rPr lang="en-US" altLang="ko-KR" dirty="0"/>
              <a:t>: </a:t>
            </a:r>
            <a:r>
              <a:rPr lang="ko-KR" altLang="en-US" dirty="0"/>
              <a:t>거리 감지</a:t>
            </a:r>
            <a:r>
              <a:rPr lang="en-US" altLang="ko-KR" dirty="0"/>
              <a:t>, </a:t>
            </a:r>
            <a:r>
              <a:rPr lang="ko-KR" altLang="en-US" dirty="0" err="1"/>
              <a:t>비콘</a:t>
            </a:r>
            <a:r>
              <a:rPr lang="ko-KR" altLang="en-US" dirty="0"/>
              <a:t> 신호 수신</a:t>
            </a:r>
            <a:endParaRPr lang="en-US" altLang="ko-KR" dirty="0"/>
          </a:p>
          <a:p>
            <a:pPr lvl="1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3933056"/>
            <a:ext cx="1428571" cy="1361905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0593" y="3933056"/>
            <a:ext cx="1552381" cy="136190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3948" y="3939559"/>
            <a:ext cx="1923810" cy="136190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40558" y="5445224"/>
            <a:ext cx="1330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터치 센서</a:t>
            </a:r>
            <a:r>
              <a:rPr lang="en-US" altLang="ko-KR" dirty="0"/>
              <a:t>]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991376" y="5445224"/>
            <a:ext cx="1330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컬러 센서</a:t>
            </a:r>
            <a:r>
              <a:rPr lang="en-US" altLang="ko-KR" dirty="0"/>
              <a:t>]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380446" y="5449812"/>
            <a:ext cx="1561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적외선 센서</a:t>
            </a:r>
            <a:r>
              <a:rPr lang="en-US" altLang="ko-KR" dirty="0"/>
              <a:t>]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28666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제목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06 </a:t>
            </a:r>
            <a:r>
              <a:rPr lang="ko-KR" altLang="en-US" dirty="0"/>
              <a:t>터치 블록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센서 종류 알아보기</a:t>
            </a:r>
            <a:endParaRPr lang="en-US" altLang="ko-KR" dirty="0"/>
          </a:p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2. </a:t>
            </a:r>
            <a:r>
              <a:rPr lang="ko-KR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터치 센서 활용하기</a:t>
            </a:r>
            <a:endParaRPr lang="en-US" altLang="ko-K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83446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터치 센서 활용하기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EXPLOR3R</a:t>
            </a:r>
            <a:r>
              <a:rPr lang="ko-KR" altLang="en-US" dirty="0"/>
              <a:t>에 범퍼 장착하기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5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4748" y="1823710"/>
            <a:ext cx="4834503" cy="471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983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EXPLOR3R</a:t>
            </a:r>
            <a:r>
              <a:rPr lang="ko-KR" altLang="en-US" dirty="0"/>
              <a:t>에 범퍼 장착하기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6</a:t>
            </a:fld>
            <a:endParaRPr lang="ko-KR" altLang="en-US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9772" y="1772816"/>
            <a:ext cx="4104456" cy="1424571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624" y="3542481"/>
            <a:ext cx="6768752" cy="2118113"/>
          </a:xfrm>
          <a:prstGeom prst="rect">
            <a:avLst/>
          </a:prstGeom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터치 센서 활용하기</a:t>
            </a:r>
          </a:p>
        </p:txBody>
      </p:sp>
    </p:spTree>
    <p:extLst>
      <p:ext uri="{BB962C8B-B14F-4D97-AF65-F5344CB8AC3E}">
        <p14:creationId xmlns:p14="http://schemas.microsoft.com/office/powerpoint/2010/main" val="707750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터치 센서 활용하기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EXPLOR3R</a:t>
            </a:r>
            <a:r>
              <a:rPr lang="ko-KR" altLang="en-US" dirty="0"/>
              <a:t>에 범퍼 장착하기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0967" y="1944216"/>
            <a:ext cx="5802065" cy="1729218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619" y="3939099"/>
            <a:ext cx="6840760" cy="261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898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터치 센서 활용하기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EXPLOR3R</a:t>
            </a:r>
            <a:r>
              <a:rPr lang="ko-KR" altLang="en-US" dirty="0"/>
              <a:t>에 범퍼 장착하기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3041" y="1732885"/>
            <a:ext cx="5417918" cy="108137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3041" y="2872896"/>
            <a:ext cx="5417919" cy="392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413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터치 센서 활용하기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EXPLOR3R</a:t>
            </a:r>
            <a:r>
              <a:rPr lang="ko-KR" altLang="en-US" dirty="0"/>
              <a:t>에 범퍼 장착하기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9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229" y="2060848"/>
            <a:ext cx="7305542" cy="3758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141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터치 센서 활용하기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EXPLOR3R</a:t>
            </a:r>
            <a:r>
              <a:rPr lang="ko-KR" altLang="en-US" dirty="0"/>
              <a:t>에 범퍼 장착하기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923" y="1988840"/>
            <a:ext cx="7126154" cy="387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041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터치 센서 활용하기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EXPLOR3R</a:t>
            </a:r>
            <a:r>
              <a:rPr lang="ko-KR" altLang="en-US" dirty="0"/>
              <a:t>에 범퍼 장착하기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394" y="1728597"/>
            <a:ext cx="6457213" cy="509518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104" y="2060848"/>
            <a:ext cx="1576259" cy="110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338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터치 센서 활용하기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측정된 센서 값 보기</a:t>
            </a:r>
            <a:endParaRPr lang="en-US" altLang="ko-KR" dirty="0"/>
          </a:p>
          <a:p>
            <a:pPr lvl="1"/>
            <a:r>
              <a:rPr lang="ko-KR" altLang="en-US" dirty="0"/>
              <a:t>방법</a:t>
            </a:r>
            <a:r>
              <a:rPr lang="en-US" altLang="ko-KR" dirty="0"/>
              <a:t>1: EV3 </a:t>
            </a:r>
            <a:r>
              <a:rPr lang="ko-KR" altLang="en-US" dirty="0"/>
              <a:t>컨트롤러의 </a:t>
            </a:r>
            <a:r>
              <a:rPr lang="en-US" altLang="ko-KR" dirty="0"/>
              <a:t>[</a:t>
            </a:r>
            <a:r>
              <a:rPr lang="ko-KR" altLang="en-US" dirty="0" err="1"/>
              <a:t>브릭</a:t>
            </a:r>
            <a:r>
              <a:rPr lang="ko-KR" altLang="en-US" dirty="0"/>
              <a:t> 앱</a:t>
            </a:r>
            <a:r>
              <a:rPr lang="en-US" altLang="ko-KR" dirty="0"/>
              <a:t>] </a:t>
            </a:r>
            <a:r>
              <a:rPr lang="ko-KR" altLang="en-US" dirty="0"/>
              <a:t>탭에서 </a:t>
            </a:r>
            <a:r>
              <a:rPr lang="en-US" altLang="ko-KR" dirty="0"/>
              <a:t>[Port View] </a:t>
            </a:r>
            <a:r>
              <a:rPr lang="ko-KR" altLang="en-US" dirty="0"/>
              <a:t>선택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4643" y="2420888"/>
            <a:ext cx="6414714" cy="3612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379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터치 센서 활용하기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측정된 센서 값 보기</a:t>
            </a:r>
            <a:endParaRPr lang="en-US" altLang="ko-KR" dirty="0"/>
          </a:p>
          <a:p>
            <a:pPr lvl="1"/>
            <a:r>
              <a:rPr lang="ko-KR" altLang="en-US" dirty="0"/>
              <a:t>방법</a:t>
            </a:r>
            <a:r>
              <a:rPr lang="en-US" altLang="ko-KR" dirty="0"/>
              <a:t>2: EV3 </a:t>
            </a:r>
            <a:r>
              <a:rPr lang="ko-KR" altLang="en-US" dirty="0"/>
              <a:t>소프트웨어의 </a:t>
            </a:r>
            <a:r>
              <a:rPr lang="en-US" altLang="ko-KR" dirty="0"/>
              <a:t>‘</a:t>
            </a:r>
            <a:r>
              <a:rPr lang="ko-KR" altLang="en-US" dirty="0"/>
              <a:t>포트 보기</a:t>
            </a:r>
            <a:r>
              <a:rPr lang="en-US" altLang="ko-KR" dirty="0"/>
              <a:t>’</a:t>
            </a:r>
            <a:r>
              <a:rPr lang="ko-KR" altLang="en-US" dirty="0"/>
              <a:t> 버튼 클릭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999" y="2708920"/>
            <a:ext cx="6079473" cy="242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211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직선 연결선 2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터치 센서 활용하기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6.1] </a:t>
            </a:r>
            <a:r>
              <a:rPr lang="ko-KR" altLang="en-US" dirty="0"/>
              <a:t>터치 센서 누르면 인사하기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1. </a:t>
            </a:r>
            <a:r>
              <a:rPr lang="ko-KR" altLang="en-US" dirty="0"/>
              <a:t>대기 블록 배치</a:t>
            </a:r>
            <a:endParaRPr lang="en-US" altLang="ko-KR" dirty="0"/>
          </a:p>
          <a:p>
            <a:pPr lvl="2"/>
            <a:r>
              <a:rPr lang="ko-KR" altLang="en-US" dirty="0"/>
              <a:t>모드</a:t>
            </a:r>
            <a:r>
              <a:rPr lang="en-US" altLang="ko-KR" dirty="0"/>
              <a:t>: </a:t>
            </a:r>
            <a:r>
              <a:rPr lang="ko-KR" altLang="en-US" dirty="0"/>
              <a:t>터치 센서 </a:t>
            </a:r>
            <a:r>
              <a:rPr lang="en-US" altLang="ko-KR" dirty="0"/>
              <a:t>&gt; </a:t>
            </a:r>
            <a:r>
              <a:rPr lang="ko-KR" altLang="en-US" dirty="0"/>
              <a:t>비교 </a:t>
            </a:r>
            <a:r>
              <a:rPr lang="en-US" altLang="ko-KR" dirty="0"/>
              <a:t>&gt; </a:t>
            </a:r>
            <a:r>
              <a:rPr lang="ko-KR" altLang="en-US" dirty="0"/>
              <a:t>상태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14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50370" y="1900106"/>
            <a:ext cx="7243259" cy="501237"/>
          </a:xfrm>
          <a:prstGeom prst="rect">
            <a:avLst/>
          </a:prstGeom>
          <a:noFill/>
          <a:ln w="19050">
            <a:solidFill>
              <a:srgbClr val="53548A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dirty="0"/>
              <a:t>프로젝트 이름</a:t>
            </a:r>
            <a:r>
              <a:rPr lang="en-US" altLang="ko-KR" dirty="0"/>
              <a:t>: example6.1        </a:t>
            </a:r>
            <a:r>
              <a:rPr lang="ko-KR" altLang="en-US" dirty="0"/>
              <a:t>프로그램 이름</a:t>
            </a:r>
            <a:r>
              <a:rPr lang="en-US" altLang="ko-KR" dirty="0"/>
              <a:t>: </a:t>
            </a:r>
            <a:r>
              <a:rPr lang="en-US" altLang="ko-KR" dirty="0" err="1"/>
              <a:t>WaitForTouch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2862" y="3696842"/>
            <a:ext cx="4258273" cy="29534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828566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터치 센서 활용하기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6.1] </a:t>
            </a:r>
            <a:r>
              <a:rPr lang="ko-KR" altLang="en-US" dirty="0"/>
              <a:t>터치 센서 누르면 인사하기</a:t>
            </a:r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2. </a:t>
            </a:r>
            <a:r>
              <a:rPr lang="ko-KR" altLang="en-US" dirty="0"/>
              <a:t>사운드 블록 배치</a:t>
            </a:r>
            <a:endParaRPr lang="en-US" altLang="ko-KR" dirty="0"/>
          </a:p>
          <a:p>
            <a:pPr lvl="2"/>
            <a:r>
              <a:rPr lang="ko-KR" altLang="en-US" dirty="0"/>
              <a:t>모드</a:t>
            </a:r>
            <a:r>
              <a:rPr lang="en-US" altLang="ko-KR" dirty="0"/>
              <a:t>: </a:t>
            </a:r>
            <a:r>
              <a:rPr lang="ko-KR" altLang="en-US" dirty="0" err="1"/>
              <a:t>사운드파일</a:t>
            </a:r>
            <a:r>
              <a:rPr lang="ko-KR" altLang="en-US" dirty="0"/>
              <a:t> 재생</a:t>
            </a:r>
            <a:endParaRPr lang="en-US" altLang="ko-KR" dirty="0"/>
          </a:p>
          <a:p>
            <a:pPr lvl="2"/>
            <a:r>
              <a:rPr lang="ko-KR" altLang="en-US" dirty="0"/>
              <a:t>소리 파일</a:t>
            </a:r>
            <a:r>
              <a:rPr lang="en-US" altLang="ko-KR" dirty="0"/>
              <a:t>: </a:t>
            </a:r>
            <a:r>
              <a:rPr lang="ko-KR" altLang="en-US" dirty="0"/>
              <a:t>레고 사운드 파일 </a:t>
            </a:r>
            <a:r>
              <a:rPr lang="en-US" altLang="ko-KR" dirty="0"/>
              <a:t>&gt; </a:t>
            </a:r>
            <a:r>
              <a:rPr lang="ko-KR" altLang="en-US" dirty="0"/>
              <a:t>대화 </a:t>
            </a:r>
            <a:r>
              <a:rPr lang="en-US" altLang="ko-KR" dirty="0"/>
              <a:t>&gt; Hello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6762" y="3501008"/>
            <a:ext cx="3990476" cy="24857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45406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터치 센서 활용하기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dirty="0"/>
              <a:t>센서와 대기 블록</a:t>
            </a:r>
            <a:endParaRPr lang="en-US" altLang="ko-KR" dirty="0"/>
          </a:p>
          <a:p>
            <a:pPr lvl="1"/>
            <a:r>
              <a:rPr lang="ko-KR" altLang="en-US" dirty="0"/>
              <a:t>대기 블록</a:t>
            </a:r>
            <a:endParaRPr lang="en-US" altLang="ko-KR" dirty="0"/>
          </a:p>
          <a:p>
            <a:pPr lvl="2"/>
            <a:r>
              <a:rPr lang="ko-KR" altLang="en-US" dirty="0"/>
              <a:t>다음 블록을 실행하지 않고 조건을 만족할 때까지 설정된 조건을 반복적으로 검사하는 블록</a:t>
            </a:r>
            <a:endParaRPr lang="en-US" altLang="ko-KR" dirty="0"/>
          </a:p>
          <a:p>
            <a:pPr marL="1371600" lvl="3" indent="0">
              <a:buNone/>
            </a:pPr>
            <a:r>
              <a:rPr lang="ko-KR" altLang="en-US" dirty="0"/>
              <a:t>☞ 그 자체가 하나의 독립된 반복 구조</a:t>
            </a:r>
            <a:endParaRPr lang="en-US" altLang="ko-KR" dirty="0"/>
          </a:p>
          <a:p>
            <a:pPr marL="857250" lvl="1" indent="-342900"/>
            <a:r>
              <a:rPr lang="ko-KR" altLang="en-US" dirty="0"/>
              <a:t>터치 센서 모드의 하위 모드와 상태 설정 값</a:t>
            </a:r>
            <a:endParaRPr lang="en-US" altLang="ko-KR" dirty="0"/>
          </a:p>
          <a:p>
            <a:pPr marL="1257300" lvl="2" indent="-342900"/>
            <a:r>
              <a:rPr lang="ko-KR" altLang="en-US" dirty="0"/>
              <a:t>비교 모드</a:t>
            </a:r>
            <a:endParaRPr lang="en-US" altLang="ko-KR" dirty="0"/>
          </a:p>
          <a:p>
            <a:pPr marL="1714500" lvl="3" indent="-342900"/>
            <a:r>
              <a:rPr lang="en-US" altLang="ko-KR" dirty="0"/>
              <a:t>0: </a:t>
            </a:r>
            <a:r>
              <a:rPr lang="ko-KR" altLang="en-US" dirty="0"/>
              <a:t>센서 눌리지 않음</a:t>
            </a:r>
            <a:endParaRPr lang="en-US" altLang="ko-KR" dirty="0"/>
          </a:p>
          <a:p>
            <a:pPr marL="1714500" lvl="3" indent="-342900"/>
            <a:r>
              <a:rPr lang="en-US" altLang="ko-KR" dirty="0"/>
              <a:t>1: </a:t>
            </a:r>
            <a:r>
              <a:rPr lang="ko-KR" altLang="en-US" dirty="0"/>
              <a:t>센서 눌림</a:t>
            </a:r>
            <a:endParaRPr lang="en-US" altLang="ko-KR" dirty="0"/>
          </a:p>
          <a:p>
            <a:pPr marL="1714500" lvl="3" indent="-342900"/>
            <a:r>
              <a:rPr lang="en-US" altLang="ko-KR" dirty="0"/>
              <a:t>2: </a:t>
            </a:r>
            <a:r>
              <a:rPr lang="ko-KR" altLang="en-US" dirty="0"/>
              <a:t>센서 눌림 후 떨어짐</a:t>
            </a:r>
            <a:endParaRPr lang="en-US" altLang="ko-KR" dirty="0"/>
          </a:p>
          <a:p>
            <a:pPr marL="1257300" lvl="2" indent="-342900"/>
            <a:r>
              <a:rPr lang="ko-KR" altLang="en-US" dirty="0"/>
              <a:t>변경 모드</a:t>
            </a:r>
            <a:endParaRPr lang="en-US" altLang="ko-KR" dirty="0"/>
          </a:p>
          <a:p>
            <a:pPr marL="1714500" lvl="3" indent="-342900"/>
            <a:r>
              <a:rPr lang="ko-KR" altLang="en-US" dirty="0"/>
              <a:t>실행 시점의 상태 변경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405200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터치 센서 활용하기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6.2] </a:t>
            </a:r>
            <a:r>
              <a:rPr lang="ko-KR" altLang="en-US" dirty="0"/>
              <a:t>장애물에 부딪히면 돌아서 가기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50370" y="1985178"/>
            <a:ext cx="7243259" cy="501237"/>
          </a:xfrm>
          <a:prstGeom prst="rect">
            <a:avLst/>
          </a:prstGeom>
          <a:noFill/>
          <a:ln w="19050">
            <a:solidFill>
              <a:srgbClr val="53548A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dirty="0"/>
              <a:t>프로젝트 이름</a:t>
            </a:r>
            <a:r>
              <a:rPr lang="en-US" altLang="ko-KR" dirty="0"/>
              <a:t>: example6.2        </a:t>
            </a:r>
            <a:r>
              <a:rPr lang="ko-KR" altLang="en-US" dirty="0"/>
              <a:t>프로그램 이름</a:t>
            </a:r>
            <a:r>
              <a:rPr lang="en-US" altLang="ko-KR" dirty="0"/>
              <a:t>: </a:t>
            </a:r>
            <a:r>
              <a:rPr lang="en-US" altLang="ko-KR" dirty="0" err="1"/>
              <a:t>TouchAvoid</a:t>
            </a:r>
            <a:endParaRPr lang="ko-KR" altLang="en-US" dirty="0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323" y="3527035"/>
            <a:ext cx="7081352" cy="155634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63688" y="3610106"/>
            <a:ext cx="104868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계속 전진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46509" y="3471605"/>
            <a:ext cx="2072117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ko-KR" altLang="en-US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터치 센서가 눌러질 때까지 대기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52761" y="3582882"/>
            <a:ext cx="54534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후진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32240" y="3590353"/>
            <a:ext cx="75052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우회전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48833" y="4987453"/>
            <a:ext cx="54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반복</a:t>
            </a: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3251" y="3680486"/>
            <a:ext cx="352381" cy="228571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9503" y="3680486"/>
            <a:ext cx="352381" cy="228571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8980" y="3680486"/>
            <a:ext cx="352381" cy="228571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2EB26106-80BF-4ADA-BBFF-70E518EF3D33}"/>
              </a:ext>
            </a:extLst>
          </p:cNvPr>
          <p:cNvSpPr/>
          <p:nvPr/>
        </p:nvSpPr>
        <p:spPr>
          <a:xfrm>
            <a:off x="4379449" y="3719503"/>
            <a:ext cx="501242" cy="369837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969843-DE92-4299-83D3-FFC5186EFDDC}"/>
              </a:ext>
            </a:extLst>
          </p:cNvPr>
          <p:cNvSpPr txBox="1"/>
          <p:nvPr/>
        </p:nvSpPr>
        <p:spPr>
          <a:xfrm>
            <a:off x="3976686" y="4100925"/>
            <a:ext cx="13067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>
                <a:solidFill>
                  <a:schemeClr val="accent6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전진하면서 대기</a:t>
            </a:r>
            <a:r>
              <a:rPr lang="en-US" altLang="ko-KR" sz="1200" dirty="0">
                <a:solidFill>
                  <a:schemeClr val="accent6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…</a:t>
            </a:r>
            <a:endParaRPr lang="en-US" sz="1200" dirty="0">
              <a:solidFill>
                <a:schemeClr val="accent6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1077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터치 센서 활용하기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6.2] </a:t>
            </a:r>
            <a:r>
              <a:rPr lang="ko-KR" altLang="en-US" dirty="0"/>
              <a:t>장애물에 부딪히면 돌아서 가기</a:t>
            </a:r>
            <a:endParaRPr lang="en-US" altLang="ko-KR" dirty="0"/>
          </a:p>
          <a:p>
            <a:pPr lvl="1"/>
            <a:r>
              <a:rPr lang="ko-KR" altLang="en-US" dirty="0"/>
              <a:t>반복</a:t>
            </a:r>
            <a:r>
              <a:rPr lang="en-US" altLang="ko-KR" dirty="0"/>
              <a:t>, </a:t>
            </a:r>
            <a:r>
              <a:rPr lang="ko-KR" altLang="en-US" dirty="0" err="1"/>
              <a:t>조향모드</a:t>
            </a:r>
            <a:r>
              <a:rPr lang="ko-KR" altLang="en-US" dirty="0"/>
              <a:t> 주행</a:t>
            </a:r>
            <a:r>
              <a:rPr lang="en-US" altLang="ko-KR" dirty="0"/>
              <a:t>, </a:t>
            </a:r>
            <a:r>
              <a:rPr lang="ko-KR" altLang="en-US" dirty="0"/>
              <a:t>대기 블록 배치 후 모드 및 세부 설정 값 변경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18</a:t>
            </a:fld>
            <a:endParaRPr lang="ko-KR" altLang="en-US" dirty="0"/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487" y="2888964"/>
            <a:ext cx="8234313" cy="23035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582199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터치 센서 활용하기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6.3(</a:t>
            </a:r>
            <a:r>
              <a:rPr lang="ko-KR" altLang="en-US" dirty="0"/>
              <a:t>탐구</a:t>
            </a:r>
            <a:r>
              <a:rPr lang="en-US" altLang="ko-KR" dirty="0"/>
              <a:t>)] </a:t>
            </a:r>
            <a:r>
              <a:rPr lang="ko-KR" altLang="en-US" dirty="0"/>
              <a:t>좌</a:t>
            </a:r>
            <a:r>
              <a:rPr lang="en-US" altLang="ko-KR" dirty="0"/>
              <a:t>·</a:t>
            </a:r>
            <a:r>
              <a:rPr lang="ko-KR" altLang="en-US" dirty="0"/>
              <a:t>우 번갈아 가면서 장애물 피하기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19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950370" y="2075949"/>
            <a:ext cx="7243259" cy="501237"/>
          </a:xfrm>
          <a:prstGeom prst="rect">
            <a:avLst/>
          </a:prstGeom>
          <a:noFill/>
          <a:ln w="19050">
            <a:solidFill>
              <a:srgbClr val="53548A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dirty="0"/>
              <a:t>프로젝트 이름</a:t>
            </a:r>
            <a:r>
              <a:rPr lang="en-US" altLang="ko-KR" dirty="0"/>
              <a:t>: </a:t>
            </a:r>
            <a:r>
              <a:rPr lang="en-US" altLang="ko-KR"/>
              <a:t>example6.3(discovery) </a:t>
            </a:r>
            <a:r>
              <a:rPr lang="ko-KR" altLang="en-US" dirty="0"/>
              <a:t>프로그램 이름</a:t>
            </a:r>
            <a:r>
              <a:rPr lang="en-US" altLang="ko-KR" dirty="0"/>
              <a:t>: Solution-6-1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144643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20</a:t>
            </a:fld>
            <a:endParaRPr lang="ko-KR" altLang="en-US"/>
          </a:p>
        </p:txBody>
      </p:sp>
      <p:graphicFrame>
        <p:nvGraphicFramePr>
          <p:cNvPr id="7" name="개체 6"/>
          <p:cNvGraphicFramePr>
            <a:graphicFrameLocks noChangeAspect="1"/>
          </p:cNvGraphicFramePr>
          <p:nvPr/>
        </p:nvGraphicFramePr>
        <p:xfrm>
          <a:off x="251520" y="2794000"/>
          <a:ext cx="2365375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11517120" imgH="19809360" progId="Photoshop.Image.13">
                  <p:embed/>
                </p:oleObj>
              </mc:Choice>
              <mc:Fallback>
                <p:oleObj name="Image" r:id="rId2" imgW="11517120" imgH="19809360" progId="Photoshop.Image.13">
                  <p:embed/>
                  <p:pic>
                    <p:nvPicPr>
                      <p:cNvPr id="7" name="개체 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1520" y="2794000"/>
                        <a:ext cx="2365375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832" y="1331528"/>
            <a:ext cx="5199901" cy="29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289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대장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2110</TotalTime>
  <Words>479</Words>
  <Application>Microsoft Office PowerPoint</Application>
  <PresentationFormat>화면 슬라이드 쇼(4:3)</PresentationFormat>
  <Paragraphs>114</Paragraphs>
  <Slides>20</Slides>
  <Notes>19</Notes>
  <HiddenSlides>0</HiddenSlides>
  <MMClips>0</MMClips>
  <ScaleCrop>false</ScaleCrop>
  <HeadingPairs>
    <vt:vector size="8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32" baseType="lpstr">
      <vt:lpstr>HY견명조</vt:lpstr>
      <vt:lpstr>YD2002</vt:lpstr>
      <vt:lpstr>나눔스퀘어 네오 Heavy</vt:lpstr>
      <vt:lpstr>나눔스퀘어 네오 Regular</vt:lpstr>
      <vt:lpstr>나눔스퀘어 네오 Light</vt:lpstr>
      <vt:lpstr>맑은 고딕</vt:lpstr>
      <vt:lpstr>휴먼편지체</vt:lpstr>
      <vt:lpstr>메이플스토리</vt:lpstr>
      <vt:lpstr>Arial</vt:lpstr>
      <vt:lpstr>HY수평선B</vt:lpstr>
      <vt:lpstr>Office 테마</vt:lpstr>
      <vt:lpstr>Image</vt:lpstr>
      <vt:lpstr>PowerPoint 프레젠테이션</vt:lpstr>
      <vt:lpstr>06 터치 센서</vt:lpstr>
      <vt:lpstr>1. 센서 종류 알아보기</vt:lpstr>
      <vt:lpstr>06 터치 블록</vt:lpstr>
      <vt:lpstr>2. 터치 센서 활용하기</vt:lpstr>
      <vt:lpstr>2. 터치 센서 활용하기</vt:lpstr>
      <vt:lpstr>2. 터치 센서 활용하기</vt:lpstr>
      <vt:lpstr>2. 터치 센서 활용하기</vt:lpstr>
      <vt:lpstr>2. 터치 센서 활용하기</vt:lpstr>
      <vt:lpstr>2. 터치 센서 활용하기</vt:lpstr>
      <vt:lpstr>2. 터치 센서 활용하기</vt:lpstr>
      <vt:lpstr>2. 터치 센서 활용하기</vt:lpstr>
      <vt:lpstr>2. 터치 센서 활용하기</vt:lpstr>
      <vt:lpstr>2. 터치 센서 활용하기</vt:lpstr>
      <vt:lpstr>2. 터치 센서 활용하기</vt:lpstr>
      <vt:lpstr>2. 터치 센서 활용하기</vt:lpstr>
      <vt:lpstr>2. 터치 센서 활용하기</vt:lpstr>
      <vt:lpstr>2. 터치 센서 활용하기</vt:lpstr>
      <vt:lpstr>2. 터치 센서 활용하기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Sangwook Lee</dc:creator>
  <cp:lastModifiedBy>user</cp:lastModifiedBy>
  <cp:revision>68</cp:revision>
  <dcterms:created xsi:type="dcterms:W3CDTF">2020-11-27T06:00:28Z</dcterms:created>
  <dcterms:modified xsi:type="dcterms:W3CDTF">2024-07-20T05:50:31Z</dcterms:modified>
</cp:coreProperties>
</file>