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11"/>
  </p:notesMasterIdLst>
  <p:sldIdLst>
    <p:sldId id="582" r:id="rId2"/>
    <p:sldId id="519" r:id="rId3"/>
    <p:sldId id="521" r:id="rId4"/>
    <p:sldId id="522" r:id="rId5"/>
    <p:sldId id="520" r:id="rId6"/>
    <p:sldId id="524" r:id="rId7"/>
    <p:sldId id="525" r:id="rId8"/>
    <p:sldId id="527" r:id="rId9"/>
    <p:sldId id="526" r:id="rId10"/>
  </p:sldIdLst>
  <p:sldSz cx="9144000" cy="6858000" type="screen4x3"/>
  <p:notesSz cx="6858000" cy="9144000"/>
  <p:embeddedFontLst>
    <p:embeddedFont>
      <p:font typeface="HY수평선B" panose="02030600000101010101" charset="-127"/>
      <p:regular r:id="rId12"/>
    </p:embeddedFont>
    <p:embeddedFont>
      <p:font typeface="HY견명조" panose="02030600000101010101" pitchFamily="18" charset="-127"/>
      <p:regular r:id="rId13"/>
    </p:embeddedFont>
    <p:embeddedFont>
      <p:font typeface="YD2002" panose="02020603020101020101" pitchFamily="18" charset="-127"/>
      <p:regular r:id="rId14"/>
    </p:embeddedFont>
    <p:embeddedFont>
      <p:font typeface="나눔스퀘어 네오 Heavy" panose="00000A00000000000000" pitchFamily="2" charset="-127"/>
      <p:bold r:id="rId15"/>
    </p:embeddedFont>
    <p:embeddedFont>
      <p:font typeface="나눔스퀘어 네오 Light" panose="00000400000000000000" pitchFamily="2" charset="-127"/>
      <p:regular r:id="rId16"/>
    </p:embeddedFont>
    <p:embeddedFont>
      <p:font typeface="나눔스퀘어 네오 Regular" panose="00000500000000000000" pitchFamily="2" charset="-127"/>
      <p:regular r:id="rId17"/>
    </p:embeddedFont>
    <p:embeddedFont>
      <p:font typeface="맑은 고딕" panose="020B0503020000020004" pitchFamily="50" charset="-127"/>
      <p:regular r:id="rId18"/>
      <p:bold r:id="rId19"/>
    </p:embeddedFont>
    <p:embeddedFont>
      <p:font typeface="메이플스토리" panose="02000300000000000000" pitchFamily="2" charset="-127"/>
      <p:regular r:id="rId20"/>
      <p:bold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120" y="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C0F14-1511-4E44-9F85-059271396808}" type="datetimeFigureOut">
              <a:rPr lang="ko-KR" altLang="en-US" smtClean="0"/>
              <a:t>2024-07-20 Sat요일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EA9FD-C2F9-4E6C-8F99-B245B92FF9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594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0916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39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489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9559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8639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0856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5271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074359"/>
            <a:ext cx="7772400" cy="1202513"/>
          </a:xfr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HY수평선B" panose="02030600000101010101" pitchFamily="18" charset="-127"/>
                <a:ea typeface="HY수평선B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3018612"/>
            <a:ext cx="7772400" cy="2714644"/>
          </a:xfrm>
        </p:spPr>
        <p:txBody>
          <a:bodyPr anchor="b">
            <a:normAutofit/>
          </a:bodyPr>
          <a:lstStyle>
            <a:lvl1pPr marL="0" indent="0" algn="r">
              <a:buFont typeface="+mj-lt"/>
              <a:buNone/>
              <a:defRPr sz="4000" b="0" i="0">
                <a:solidFill>
                  <a:schemeClr val="tx1">
                    <a:lumMod val="50000"/>
                    <a:lumOff val="50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C2076-7D54-472C-A94B-98533D60BA8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15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 anchor="ctr">
            <a:normAutofit/>
          </a:bodyPr>
          <a:lstStyle>
            <a:lvl1pPr marL="0" indent="0" algn="ctr">
              <a:buFont typeface="+mj-lt"/>
              <a:buNone/>
              <a:defRPr sz="44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 anchor="b">
            <a:normAutofit/>
          </a:bodyPr>
          <a:lstStyle>
            <a:lvl1pPr marL="0" indent="0" algn="l">
              <a:buFont typeface="+mj-lt"/>
              <a:buNone/>
              <a:defRPr sz="3600">
                <a:solidFill>
                  <a:schemeClr val="tx1">
                    <a:lumMod val="50000"/>
                    <a:lumOff val="50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6FDB99-AF08-4CAB-9CCC-35C451328B5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0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17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3"/>
          </p:nvPr>
        </p:nvSpPr>
        <p:spPr>
          <a:xfrm>
            <a:off x="4682532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1807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72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6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8" r:id="rId4"/>
    <p:sldLayoutId id="2147483676" r:id="rId5"/>
    <p:sldLayoutId id="2147483677" r:id="rId6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대각선 방향의 모서리가 둥근 사각형 5"/>
          <p:cNvSpPr/>
          <p:nvPr/>
        </p:nvSpPr>
        <p:spPr>
          <a:xfrm>
            <a:off x="457200" y="836712"/>
            <a:ext cx="8229600" cy="3096344"/>
          </a:xfrm>
          <a:prstGeom prst="round2Diag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ROBOT Programming</a:t>
            </a:r>
          </a:p>
          <a:p>
            <a:pPr algn="ctr">
              <a:lnSpc>
                <a:spcPct val="150000"/>
              </a:lnSpc>
            </a:pPr>
            <a:r>
              <a:rPr lang="en-US" altLang="ko-K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Using MINDSTORMS EV3</a:t>
            </a:r>
            <a:endParaRPr lang="ko-KR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48764" y="4561251"/>
            <a:ext cx="58464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Sangwook Lee</a:t>
            </a:r>
            <a:endParaRPr lang="ko-KR" altLang="en-US" sz="2800" i="1" dirty="0">
              <a:solidFill>
                <a:schemeClr val="tx1">
                  <a:lumMod val="50000"/>
                  <a:lumOff val="50000"/>
                </a:schemeClr>
              </a:solidFill>
              <a:latin typeface="나눔스퀘어 네오 Light" panose="00000400000000000000" pitchFamily="2" charset="-127"/>
              <a:ea typeface="나눔스퀘어 네오 Light" panose="00000400000000000000" pitchFamily="2" charset="-127"/>
            </a:endParaRPr>
          </a:p>
          <a:p>
            <a:pPr algn="ctr"/>
            <a:r>
              <a:rPr lang="en-US" altLang="ko-KR" sz="28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Gyeonggido</a:t>
            </a:r>
            <a:r>
              <a:rPr lang="en-US" altLang="ko-KR" sz="2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 Office of Education</a:t>
            </a:r>
          </a:p>
        </p:txBody>
      </p:sp>
      <p:pic>
        <p:nvPicPr>
          <p:cNvPr id="2" name="Picture 4" descr="http://www.cckorea.org/images/b05.jpg">
            <a:extLst>
              <a:ext uri="{FF2B5EF4-FFF2-40B4-BE49-F238E27FC236}">
                <a16:creationId xmlns:a16="http://schemas.microsoft.com/office/drawing/2014/main" id="{CB4E21AC-C1CA-8C48-E283-B107343FB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62" y="6321237"/>
            <a:ext cx="844550" cy="3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5920C5-DC48-E653-9080-ADCE9F963CB9}"/>
              </a:ext>
            </a:extLst>
          </p:cNvPr>
          <p:cNvSpPr txBox="1"/>
          <p:nvPr/>
        </p:nvSpPr>
        <p:spPr>
          <a:xfrm>
            <a:off x="2057191" y="6341023"/>
            <a:ext cx="595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저작자를 밝히면 이용이 가능하지만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영리 목적으로 이용할 수 없으며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내용을 수정해서도 안 됩니다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/>
              <a:t>Bluetooth </a:t>
            </a:r>
            <a:r>
              <a:rPr lang="ko-KR" altLang="en-US" dirty="0"/>
              <a:t>연결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pPr algn="ctr"/>
            <a:r>
              <a:rPr lang="en-US" altLang="ko-KR" dirty="0"/>
              <a:t>1. Ev3 </a:t>
            </a:r>
            <a:r>
              <a:rPr lang="ko-KR" altLang="en-US" dirty="0" err="1"/>
              <a:t>브릭</a:t>
            </a:r>
            <a:r>
              <a:rPr lang="en-US" altLang="ko-KR" dirty="0"/>
              <a:t> </a:t>
            </a:r>
            <a:r>
              <a:rPr lang="ko-KR" altLang="en-US" dirty="0"/>
              <a:t>이름 변경</a:t>
            </a:r>
            <a:endParaRPr lang="en-US" altLang="ko-KR" dirty="0"/>
          </a:p>
          <a:p>
            <a:pPr algn="ctr"/>
            <a:r>
              <a:rPr lang="en-US" altLang="ko-KR" dirty="0"/>
              <a:t>2. Ev3 </a:t>
            </a:r>
            <a:r>
              <a:rPr lang="ko-KR" altLang="en-US" dirty="0"/>
              <a:t>블루투스 켜기</a:t>
            </a:r>
            <a:endParaRPr lang="en-US" altLang="ko-KR" dirty="0"/>
          </a:p>
          <a:p>
            <a:pPr algn="ctr"/>
            <a:r>
              <a:rPr lang="en-US" altLang="ko-KR" dirty="0"/>
              <a:t>3. </a:t>
            </a:r>
            <a:r>
              <a:rPr lang="ko-KR" altLang="en-US" dirty="0"/>
              <a:t>스마트폰에서 </a:t>
            </a:r>
            <a:r>
              <a:rPr lang="en-US" altLang="ko-KR" dirty="0"/>
              <a:t>EV3 </a:t>
            </a:r>
            <a:r>
              <a:rPr lang="ko-KR" altLang="en-US" dirty="0"/>
              <a:t>연결 시도</a:t>
            </a:r>
            <a:endParaRPr lang="en-US" altLang="ko-KR" dirty="0"/>
          </a:p>
          <a:p>
            <a:pPr algn="ctr"/>
            <a:r>
              <a:rPr lang="en-US" altLang="ko-KR" dirty="0"/>
              <a:t>4. Ev3</a:t>
            </a:r>
            <a:r>
              <a:rPr lang="ko-KR" altLang="en-US" dirty="0"/>
              <a:t>에서 연결 수락</a:t>
            </a:r>
            <a:endParaRPr lang="en-US" altLang="ko-KR" dirty="0"/>
          </a:p>
          <a:p>
            <a:pPr algn="ctr"/>
            <a:r>
              <a:rPr lang="en-US" altLang="ko-KR" dirty="0"/>
              <a:t>5. Ev3 </a:t>
            </a:r>
            <a:r>
              <a:rPr lang="ko-KR" altLang="en-US" dirty="0"/>
              <a:t>앱 설치</a:t>
            </a:r>
            <a:endParaRPr lang="en-US" altLang="ko-KR" dirty="0"/>
          </a:p>
          <a:p>
            <a:pPr algn="ctr"/>
            <a:r>
              <a:rPr lang="en-US" altLang="ko-KR" dirty="0"/>
              <a:t>6. </a:t>
            </a:r>
            <a:r>
              <a:rPr lang="ko-KR" altLang="en-US" dirty="0"/>
              <a:t>앱에서 </a:t>
            </a:r>
            <a:r>
              <a:rPr lang="en-US" altLang="ko-KR" dirty="0"/>
              <a:t>EV3 </a:t>
            </a:r>
            <a:r>
              <a:rPr lang="ko-KR" altLang="en-US" dirty="0"/>
              <a:t>연결</a:t>
            </a:r>
            <a:endParaRPr lang="en-US" altLang="ko-KR" dirty="0"/>
          </a:p>
          <a:p>
            <a:pPr algn="ctr"/>
            <a:r>
              <a:rPr lang="en-US" altLang="ko-KR" dirty="0"/>
              <a:t>7. </a:t>
            </a:r>
            <a:r>
              <a:rPr lang="ko-KR" altLang="en-US" dirty="0"/>
              <a:t>모터 연결 포트 변경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741865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EV3 </a:t>
            </a:r>
            <a:r>
              <a:rPr lang="ko-KR" altLang="en-US" dirty="0" err="1"/>
              <a:t>브릭</a:t>
            </a:r>
            <a:r>
              <a:rPr lang="ko-KR" altLang="en-US" dirty="0"/>
              <a:t> 이름 변경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① </a:t>
            </a:r>
            <a:r>
              <a:rPr lang="en-US" altLang="ko-KR" dirty="0"/>
              <a:t>LME </a:t>
            </a:r>
            <a:r>
              <a:rPr lang="ko-KR" altLang="en-US" dirty="0"/>
              <a:t>소프트웨어의 하드웨어 페이지에서 </a:t>
            </a:r>
            <a:r>
              <a:rPr lang="en-US" altLang="ko-KR" dirty="0"/>
              <a:t>‘</a:t>
            </a:r>
            <a:r>
              <a:rPr lang="ko-KR" altLang="en-US" dirty="0" err="1"/>
              <a:t>브릭</a:t>
            </a:r>
            <a:r>
              <a:rPr lang="ko-KR" altLang="en-US" dirty="0"/>
              <a:t> 정보</a:t>
            </a:r>
            <a:r>
              <a:rPr lang="en-US" altLang="ko-KR" dirty="0"/>
              <a:t>’</a:t>
            </a:r>
            <a:r>
              <a:rPr lang="ko-KR" altLang="en-US" dirty="0"/>
              <a:t> 탭 선택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② </a:t>
            </a:r>
            <a:r>
              <a:rPr lang="ko-KR" altLang="en-US" dirty="0" err="1"/>
              <a:t>브릭</a:t>
            </a:r>
            <a:r>
              <a:rPr lang="ko-KR" altLang="en-US" dirty="0"/>
              <a:t> 이름 변경 후 </a:t>
            </a:r>
            <a:r>
              <a:rPr lang="en-US" altLang="ko-KR" dirty="0"/>
              <a:t>&lt;Enter&gt;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</a:t>
            </a:fld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085" y="3300115"/>
            <a:ext cx="6445830" cy="3481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직사각형 2"/>
          <p:cNvSpPr/>
          <p:nvPr/>
        </p:nvSpPr>
        <p:spPr>
          <a:xfrm>
            <a:off x="2339752" y="4836995"/>
            <a:ext cx="1584176" cy="4805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1897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EV3 </a:t>
            </a:r>
            <a:r>
              <a:rPr lang="ko-KR" altLang="en-US" dirty="0"/>
              <a:t>블루투스 켜기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6878" y="2169000"/>
            <a:ext cx="3265562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2169000"/>
            <a:ext cx="3265562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오른쪽 화살표 17"/>
          <p:cNvSpPr/>
          <p:nvPr/>
        </p:nvSpPr>
        <p:spPr>
          <a:xfrm>
            <a:off x="4247964" y="3179068"/>
            <a:ext cx="648072" cy="504056"/>
          </a:xfrm>
          <a:prstGeom prst="rightArrow">
            <a:avLst/>
          </a:prstGeom>
          <a:solidFill>
            <a:srgbClr val="53548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276661" y="4747571"/>
            <a:ext cx="4206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① 설정 탭에서 </a:t>
            </a:r>
            <a:r>
              <a:rPr lang="en-US" altLang="ko-KR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Bluetooth</a:t>
            </a:r>
            <a:r>
              <a:rPr lang="en-US" altLang="ko-K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선택</a:t>
            </a:r>
            <a:endParaRPr lang="en-US" altLang="ko-KR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54301" y="4753375"/>
            <a:ext cx="30572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② </a:t>
            </a:r>
            <a:r>
              <a:rPr lang="en-US" altLang="ko-KR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Bluetooth</a:t>
            </a:r>
            <a:r>
              <a:rPr lang="en-US" altLang="ko-K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체크 후</a:t>
            </a:r>
            <a:br>
              <a:rPr lang="en-US" altLang="ko-K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    맨 아래 확인</a:t>
            </a:r>
            <a:r>
              <a:rPr lang="en-US" altLang="ko-K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en-US" altLang="ko-KR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V</a:t>
            </a:r>
            <a:r>
              <a:rPr lang="en-US" altLang="ko-K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) </a:t>
            </a:r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클릭</a:t>
            </a:r>
            <a:endParaRPr lang="en-US" altLang="ko-KR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7236296" y="3212976"/>
            <a:ext cx="288032" cy="28803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/>
          <p:cNvSpPr/>
          <p:nvPr/>
        </p:nvSpPr>
        <p:spPr>
          <a:xfrm>
            <a:off x="6625173" y="3501008"/>
            <a:ext cx="379754" cy="37975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1397672" y="3356992"/>
            <a:ext cx="1584176" cy="24590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5359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3. </a:t>
            </a:r>
            <a:r>
              <a:rPr lang="ko-KR" altLang="en-US" dirty="0"/>
              <a:t>스마트폰에서 </a:t>
            </a:r>
            <a:r>
              <a:rPr lang="en-US" altLang="ko-KR" dirty="0"/>
              <a:t>EV3 </a:t>
            </a:r>
            <a:r>
              <a:rPr lang="ko-KR" altLang="en-US" dirty="0"/>
              <a:t>연결 시도</a:t>
            </a: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80" y="2276619"/>
            <a:ext cx="3219048" cy="2304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96" y="2057572"/>
            <a:ext cx="2876190" cy="2742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" name="오른쪽 화살표 32"/>
          <p:cNvSpPr/>
          <p:nvPr/>
        </p:nvSpPr>
        <p:spPr>
          <a:xfrm>
            <a:off x="4355976" y="3176972"/>
            <a:ext cx="648072" cy="504056"/>
          </a:xfrm>
          <a:prstGeom prst="rightArrow">
            <a:avLst/>
          </a:prstGeom>
          <a:solidFill>
            <a:srgbClr val="53548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685592" y="5127575"/>
            <a:ext cx="30893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① 블루투스 켠 후 자신의</a:t>
            </a:r>
            <a:br>
              <a:rPr lang="en-US" altLang="ko-K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en-US" altLang="ko-K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    </a:t>
            </a:r>
            <a:r>
              <a:rPr lang="en-US" altLang="ko-KR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EV3</a:t>
            </a:r>
            <a:r>
              <a:rPr lang="en-US" altLang="ko-K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검색 후</a:t>
            </a:r>
            <a:r>
              <a:rPr lang="en-US" altLang="ko-K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선택</a:t>
            </a:r>
            <a:endParaRPr lang="en-US" altLang="ko-KR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419416" y="5127575"/>
            <a:ext cx="34147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② 연결 번호 </a:t>
            </a:r>
            <a:r>
              <a:rPr lang="en-US" altLang="ko-KR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1234</a:t>
            </a:r>
            <a:r>
              <a:rPr lang="en-US" altLang="ko-K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입력 후</a:t>
            </a:r>
            <a:br>
              <a:rPr lang="en-US" altLang="ko-K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en-US" altLang="ko-K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    </a:t>
            </a:r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확인</a:t>
            </a:r>
            <a:endParaRPr lang="en-US" altLang="ko-KR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773504" y="4059144"/>
            <a:ext cx="1656184" cy="36004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5796136" y="2564904"/>
            <a:ext cx="504056" cy="36004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5912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EV3</a:t>
            </a:r>
            <a:r>
              <a:rPr lang="ko-KR" altLang="en-US" dirty="0"/>
              <a:t>에서 연결 수락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289" y="2183656"/>
            <a:ext cx="3265562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9578" y="2183656"/>
            <a:ext cx="3265562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오른쪽 화살표 11"/>
          <p:cNvSpPr/>
          <p:nvPr/>
        </p:nvSpPr>
        <p:spPr>
          <a:xfrm>
            <a:off x="4251709" y="3186553"/>
            <a:ext cx="648072" cy="504056"/>
          </a:xfrm>
          <a:prstGeom prst="rightArrow">
            <a:avLst/>
          </a:prstGeom>
          <a:solidFill>
            <a:srgbClr val="53548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341428" y="4869160"/>
            <a:ext cx="3798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① </a:t>
            </a:r>
            <a:r>
              <a:rPr lang="ko-KR" altLang="en-US" sz="2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페어링</a:t>
            </a:r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 신청한 기기의 이름이 나타나면 확인</a:t>
            </a:r>
            <a:r>
              <a:rPr lang="en-US" altLang="ko-K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en-US" altLang="ko-KR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V</a:t>
            </a:r>
            <a:r>
              <a:rPr lang="en-US" altLang="ko-K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) </a:t>
            </a:r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클릭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13359" y="4869159"/>
            <a:ext cx="379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② </a:t>
            </a:r>
            <a:r>
              <a:rPr lang="ko-KR" altLang="en-US" sz="2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페어링</a:t>
            </a:r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 신청 시 입력한 번호</a:t>
            </a:r>
            <a:r>
              <a:rPr lang="en-US" altLang="ko-KR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1234</a:t>
            </a:r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 입력 후 확인</a:t>
            </a:r>
            <a:r>
              <a:rPr lang="en-US" altLang="ko-K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en-US" altLang="ko-KR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V</a:t>
            </a:r>
            <a:r>
              <a:rPr lang="en-US" altLang="ko-K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) </a:t>
            </a:r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클릭</a:t>
            </a:r>
            <a:endParaRPr lang="en-US" altLang="ko-KR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2231094" y="3481294"/>
            <a:ext cx="379754" cy="37975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7226139" y="3573016"/>
            <a:ext cx="379754" cy="37975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6156176" y="3006533"/>
            <a:ext cx="504056" cy="36004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435658" y="6040658"/>
            <a:ext cx="33473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(※ </a:t>
            </a:r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기본 값으로 </a:t>
            </a:r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1234</a:t>
            </a:r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</a:t>
            </a:r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입력되어 있음</a:t>
            </a:r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sz="16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7625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5. EV3 </a:t>
            </a:r>
            <a:r>
              <a:rPr lang="ko-KR" altLang="en-US" dirty="0"/>
              <a:t>앱 설치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9283" y="5795857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EV3 Simple Remote </a:t>
            </a:r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앱 설치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063" y="2301581"/>
            <a:ext cx="3228889" cy="3289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120" y="1773762"/>
            <a:ext cx="2520000" cy="4344827"/>
          </a:xfrm>
          <a:prstGeom prst="rect">
            <a:avLst/>
          </a:prstGeom>
        </p:spPr>
      </p:pic>
      <p:sp>
        <p:nvSpPr>
          <p:cNvPr id="15" name="오른쪽 화살표 14"/>
          <p:cNvSpPr/>
          <p:nvPr/>
        </p:nvSpPr>
        <p:spPr>
          <a:xfrm>
            <a:off x="4572000" y="3694149"/>
            <a:ext cx="648072" cy="504056"/>
          </a:xfrm>
          <a:prstGeom prst="rightArrow">
            <a:avLst/>
          </a:prstGeom>
          <a:solidFill>
            <a:srgbClr val="53548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513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6.</a:t>
            </a:r>
            <a:r>
              <a:rPr lang="ko-KR" altLang="en-US" dirty="0"/>
              <a:t> 앱에서 </a:t>
            </a:r>
            <a:r>
              <a:rPr lang="en-US" altLang="ko-KR" dirty="0"/>
              <a:t>EV3 </a:t>
            </a:r>
            <a:r>
              <a:rPr lang="ko-KR" altLang="en-US" dirty="0"/>
              <a:t>연결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84" y="1271100"/>
            <a:ext cx="2520000" cy="4344827"/>
          </a:xfrm>
          <a:prstGeom prst="rect">
            <a:avLst/>
          </a:prstGeom>
        </p:spPr>
      </p:pic>
      <p:sp>
        <p:nvSpPr>
          <p:cNvPr id="7" name="오른쪽 화살표 6"/>
          <p:cNvSpPr/>
          <p:nvPr/>
        </p:nvSpPr>
        <p:spPr>
          <a:xfrm>
            <a:off x="4247964" y="3176970"/>
            <a:ext cx="648072" cy="504056"/>
          </a:xfrm>
          <a:prstGeom prst="rightArrow">
            <a:avLst/>
          </a:prstGeom>
          <a:solidFill>
            <a:srgbClr val="53548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3916" y="1271098"/>
            <a:ext cx="2520000" cy="434482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06037" y="5847655"/>
            <a:ext cx="3028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① </a:t>
            </a:r>
            <a:r>
              <a:rPr lang="en-US" altLang="ko-KR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Connect</a:t>
            </a:r>
            <a:r>
              <a:rPr lang="en-US" altLang="ko-K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버튼 클릭</a:t>
            </a:r>
            <a:endParaRPr lang="en-US" altLang="ko-KR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92499" y="5847655"/>
            <a:ext cx="2622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② 자신의 </a:t>
            </a:r>
            <a:r>
              <a:rPr lang="en-US" altLang="ko-KR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EV3</a:t>
            </a:r>
            <a:r>
              <a:rPr lang="en-US" altLang="ko-K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선택</a:t>
            </a:r>
            <a:endParaRPr lang="en-US" altLang="ko-KR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584000" y="3979373"/>
            <a:ext cx="1512168" cy="43981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5705904" y="3423561"/>
            <a:ext cx="1368152" cy="43981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6464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9</a:t>
            </a:fld>
            <a:endParaRPr lang="ko-KR" altLang="en-US"/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7.</a:t>
            </a:r>
            <a:r>
              <a:rPr lang="ko-KR" altLang="en-US" dirty="0"/>
              <a:t> 모터 연결 포트 변경</a:t>
            </a:r>
          </a:p>
        </p:txBody>
      </p:sp>
      <p:sp>
        <p:nvSpPr>
          <p:cNvPr id="7" name="오른쪽 화살표 6"/>
          <p:cNvSpPr/>
          <p:nvPr/>
        </p:nvSpPr>
        <p:spPr>
          <a:xfrm>
            <a:off x="4247964" y="3176972"/>
            <a:ext cx="648072" cy="504056"/>
          </a:xfrm>
          <a:prstGeom prst="rightArrow">
            <a:avLst/>
          </a:prstGeom>
          <a:solidFill>
            <a:srgbClr val="53548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978171" y="5847655"/>
            <a:ext cx="2868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① </a:t>
            </a:r>
            <a:r>
              <a:rPr lang="ko-KR" altLang="en-US" sz="24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모터 연결 포트</a:t>
            </a:r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 확인</a:t>
            </a:r>
            <a:endParaRPr lang="en-US" altLang="ko-KR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20314" y="5847655"/>
            <a:ext cx="2028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rPr>
              <a:t>② 필요 시 변경</a:t>
            </a:r>
            <a:endParaRPr lang="en-US" altLang="ko-KR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83" y="1283502"/>
            <a:ext cx="2520000" cy="433237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3917" y="1283502"/>
            <a:ext cx="2520000" cy="4332379"/>
          </a:xfrm>
          <a:prstGeom prst="rect">
            <a:avLst/>
          </a:prstGeom>
        </p:spPr>
      </p:pic>
      <p:sp>
        <p:nvSpPr>
          <p:cNvPr id="11" name="모서리가 둥근 직사각형 10"/>
          <p:cNvSpPr/>
          <p:nvPr/>
        </p:nvSpPr>
        <p:spPr>
          <a:xfrm>
            <a:off x="1583999" y="4305048"/>
            <a:ext cx="1512168" cy="43981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7006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대장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2072</TotalTime>
  <Words>234</Words>
  <Application>Microsoft Office PowerPoint</Application>
  <PresentationFormat>화면 슬라이드 쇼(4:3)</PresentationFormat>
  <Paragraphs>51</Paragraphs>
  <Slides>9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9" baseType="lpstr">
      <vt:lpstr>HY견명조</vt:lpstr>
      <vt:lpstr>YD2002</vt:lpstr>
      <vt:lpstr>나눔스퀘어 네오 Heavy</vt:lpstr>
      <vt:lpstr>나눔스퀘어 네오 Regular</vt:lpstr>
      <vt:lpstr>나눔스퀘어 네오 Light</vt:lpstr>
      <vt:lpstr>맑은 고딕</vt:lpstr>
      <vt:lpstr>메이플스토리</vt:lpstr>
      <vt:lpstr>Arial</vt:lpstr>
      <vt:lpstr>HY수평선B</vt:lpstr>
      <vt:lpstr>Office 테마</vt:lpstr>
      <vt:lpstr>PowerPoint 프레젠테이션</vt:lpstr>
      <vt:lpstr>Bluetooth 연결</vt:lpstr>
      <vt:lpstr>1. EV3 브릭 이름 변경</vt:lpstr>
      <vt:lpstr>2. EV3 블루투스 켜기</vt:lpstr>
      <vt:lpstr>3. 스마트폰에서 EV3 연결 시도</vt:lpstr>
      <vt:lpstr>4. EV3에서 연결 수락</vt:lpstr>
      <vt:lpstr>5. EV3 앱 설치</vt:lpstr>
      <vt:lpstr>6. 앱에서 EV3 연결</vt:lpstr>
      <vt:lpstr>7. 모터 연결 포트 변경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Sangwook Lee</dc:creator>
  <cp:lastModifiedBy>user</cp:lastModifiedBy>
  <cp:revision>72</cp:revision>
  <dcterms:created xsi:type="dcterms:W3CDTF">2020-11-27T06:00:28Z</dcterms:created>
  <dcterms:modified xsi:type="dcterms:W3CDTF">2024-07-20T05:52:43Z</dcterms:modified>
</cp:coreProperties>
</file>